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diagrams/colors2.xml" ContentType="application/vnd.openxmlformats-officedocument.drawingml.diagramColors+xml"/>
  <Override PartName="/ppt/diagrams/quickStyle3.xml" ContentType="application/vnd.openxmlformats-officedocument.drawingml.diagramStyle+xml"/>
  <Override PartName="/ppt/diagrams/layout3.xml" ContentType="application/vnd.openxmlformats-officedocument.drawingml.diagramLayout+xml"/>
  <Override PartName="/ppt/theme/theme1.xml" ContentType="application/vnd.openxmlformats-officedocument.theme+xml"/>
  <Override PartName="/ppt/diagrams/drawing2.xml" ContentType="application/vnd.ms-office.drawingml.diagramDrawing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layout2.xml" ContentType="application/vnd.openxmlformats-officedocument.drawingml.diagram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3399"/>
    <a:srgbClr val="800080"/>
    <a:srgbClr val="009999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64" d="100"/>
          <a:sy n="64" d="100"/>
        </p:scale>
        <p:origin x="1248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843ADF-9A3B-4DF9-AD19-3AA4EBE36BBF}" type="doc">
      <dgm:prSet loTypeId="urn:microsoft.com/office/officeart/2005/8/layout/hList1" loCatId="list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A20BF761-0648-4F2D-88CE-CD6603C82D9D}">
      <dgm:prSet phldrT="[Text]"/>
      <dgm:spPr/>
      <dgm:t>
        <a:bodyPr/>
        <a:lstStyle/>
        <a:p>
          <a:r>
            <a:rPr lang="en-US" dirty="0" smtClean="0"/>
            <a:t>Program Components</a:t>
          </a:r>
          <a:endParaRPr lang="en-US" dirty="0"/>
        </a:p>
      </dgm:t>
    </dgm:pt>
    <dgm:pt modelId="{ED17EC6C-5AFF-421F-B5C7-D96DA4878D28}" type="parTrans" cxnId="{E4D4E89A-0C34-483C-A158-BCFFF27B4D43}">
      <dgm:prSet/>
      <dgm:spPr/>
      <dgm:t>
        <a:bodyPr/>
        <a:lstStyle/>
        <a:p>
          <a:endParaRPr lang="en-US"/>
        </a:p>
      </dgm:t>
    </dgm:pt>
    <dgm:pt modelId="{96A4D8F8-498B-4A89-92AB-78FDC8A1B8D8}" type="sibTrans" cxnId="{E4D4E89A-0C34-483C-A158-BCFFF27B4D43}">
      <dgm:prSet/>
      <dgm:spPr/>
      <dgm:t>
        <a:bodyPr/>
        <a:lstStyle/>
        <a:p>
          <a:endParaRPr lang="en-US"/>
        </a:p>
      </dgm:t>
    </dgm:pt>
    <dgm:pt modelId="{4921E4B5-13C5-4A35-96AE-FDD6420DEFCD}">
      <dgm:prSet phldrT="[Text]" phldr="1"/>
      <dgm:spPr/>
      <dgm:t>
        <a:bodyPr/>
        <a:lstStyle/>
        <a:p>
          <a:endParaRPr lang="en-US"/>
        </a:p>
      </dgm:t>
    </dgm:pt>
    <dgm:pt modelId="{4B3B2659-7178-473F-BE30-8AC82F560BB6}" type="parTrans" cxnId="{B455A091-9D97-4F05-8481-E5D17E4514F8}">
      <dgm:prSet/>
      <dgm:spPr/>
      <dgm:t>
        <a:bodyPr/>
        <a:lstStyle/>
        <a:p>
          <a:endParaRPr lang="en-US"/>
        </a:p>
      </dgm:t>
    </dgm:pt>
    <dgm:pt modelId="{F0CE7F34-73E7-4D5A-9DC2-BB7C163C21B5}" type="sibTrans" cxnId="{B455A091-9D97-4F05-8481-E5D17E4514F8}">
      <dgm:prSet/>
      <dgm:spPr/>
      <dgm:t>
        <a:bodyPr/>
        <a:lstStyle/>
        <a:p>
          <a:endParaRPr lang="en-US"/>
        </a:p>
      </dgm:t>
    </dgm:pt>
    <dgm:pt modelId="{2FAA650C-048F-4929-9C2F-D383E714404E}">
      <dgm:prSet phldrT="[Text]" phldr="1"/>
      <dgm:spPr/>
      <dgm:t>
        <a:bodyPr/>
        <a:lstStyle/>
        <a:p>
          <a:endParaRPr lang="en-US" dirty="0"/>
        </a:p>
      </dgm:t>
    </dgm:pt>
    <dgm:pt modelId="{3C47392D-7BC1-40CF-9A0F-CCC561894E17}" type="parTrans" cxnId="{AB24F2C2-860A-4F1F-8FB7-68E10C5CB060}">
      <dgm:prSet/>
      <dgm:spPr/>
      <dgm:t>
        <a:bodyPr/>
        <a:lstStyle/>
        <a:p>
          <a:endParaRPr lang="en-US"/>
        </a:p>
      </dgm:t>
    </dgm:pt>
    <dgm:pt modelId="{B61D1B08-05FF-44D6-80F9-1836B68DE1C4}" type="sibTrans" cxnId="{AB24F2C2-860A-4F1F-8FB7-68E10C5CB060}">
      <dgm:prSet/>
      <dgm:spPr/>
      <dgm:t>
        <a:bodyPr/>
        <a:lstStyle/>
        <a:p>
          <a:endParaRPr lang="en-US"/>
        </a:p>
      </dgm:t>
    </dgm:pt>
    <dgm:pt modelId="{43C0FA5E-2D43-4F59-B6D7-2AC3E9411FAC}">
      <dgm:prSet phldrT="[Text]"/>
      <dgm:spPr/>
      <dgm:t>
        <a:bodyPr/>
        <a:lstStyle/>
        <a:p>
          <a:r>
            <a:rPr lang="en-US" dirty="0" smtClean="0"/>
            <a:t>Targets</a:t>
          </a:r>
          <a:endParaRPr lang="en-US" dirty="0"/>
        </a:p>
      </dgm:t>
    </dgm:pt>
    <dgm:pt modelId="{511906B1-0439-4D77-933C-2BE277A0561E}" type="parTrans" cxnId="{25F2B219-0ADA-4C8A-AE28-699550B65263}">
      <dgm:prSet/>
      <dgm:spPr/>
      <dgm:t>
        <a:bodyPr/>
        <a:lstStyle/>
        <a:p>
          <a:endParaRPr lang="en-US"/>
        </a:p>
      </dgm:t>
    </dgm:pt>
    <dgm:pt modelId="{CED895F8-9B1D-498C-B2ED-EBCE25C7B759}" type="sibTrans" cxnId="{25F2B219-0ADA-4C8A-AE28-699550B65263}">
      <dgm:prSet/>
      <dgm:spPr/>
      <dgm:t>
        <a:bodyPr/>
        <a:lstStyle/>
        <a:p>
          <a:endParaRPr lang="en-US"/>
        </a:p>
      </dgm:t>
    </dgm:pt>
    <dgm:pt modelId="{74777D05-9D18-496C-9BFB-2584BE164DB1}">
      <dgm:prSet phldrT="[Text]" phldr="1"/>
      <dgm:spPr/>
      <dgm:t>
        <a:bodyPr/>
        <a:lstStyle/>
        <a:p>
          <a:endParaRPr lang="en-US"/>
        </a:p>
      </dgm:t>
    </dgm:pt>
    <dgm:pt modelId="{64E29434-AB29-426E-9A92-CFD22B9B22AB}" type="parTrans" cxnId="{CDE45AF4-EF24-461A-ADB8-4BDA215D9AE1}">
      <dgm:prSet/>
      <dgm:spPr/>
      <dgm:t>
        <a:bodyPr/>
        <a:lstStyle/>
        <a:p>
          <a:endParaRPr lang="en-US"/>
        </a:p>
      </dgm:t>
    </dgm:pt>
    <dgm:pt modelId="{B356267D-A458-4D26-8D5F-1DD554E7DFF7}" type="sibTrans" cxnId="{CDE45AF4-EF24-461A-ADB8-4BDA215D9AE1}">
      <dgm:prSet/>
      <dgm:spPr/>
      <dgm:t>
        <a:bodyPr/>
        <a:lstStyle/>
        <a:p>
          <a:endParaRPr lang="en-US"/>
        </a:p>
      </dgm:t>
    </dgm:pt>
    <dgm:pt modelId="{6A82C314-5DDD-471C-AF14-85E2F6B72CAB}">
      <dgm:prSet phldrT="[Text]" phldr="1"/>
      <dgm:spPr/>
      <dgm:t>
        <a:bodyPr/>
        <a:lstStyle/>
        <a:p>
          <a:endParaRPr lang="en-US"/>
        </a:p>
      </dgm:t>
    </dgm:pt>
    <dgm:pt modelId="{22A7F406-106F-439B-8B49-F8315BF12830}" type="parTrans" cxnId="{BA1E2372-3EF0-4F82-93E3-E7E5A52F7021}">
      <dgm:prSet/>
      <dgm:spPr/>
      <dgm:t>
        <a:bodyPr/>
        <a:lstStyle/>
        <a:p>
          <a:endParaRPr lang="en-US"/>
        </a:p>
      </dgm:t>
    </dgm:pt>
    <dgm:pt modelId="{57B71817-6022-483E-A3D0-8FDCE9976AF5}" type="sibTrans" cxnId="{BA1E2372-3EF0-4F82-93E3-E7E5A52F7021}">
      <dgm:prSet/>
      <dgm:spPr/>
      <dgm:t>
        <a:bodyPr/>
        <a:lstStyle/>
        <a:p>
          <a:endParaRPr lang="en-US"/>
        </a:p>
      </dgm:t>
    </dgm:pt>
    <dgm:pt modelId="{59A3B4AF-8188-4627-909E-8B06AA35EC48}">
      <dgm:prSet phldrT="[Text]"/>
      <dgm:spPr/>
      <dgm:t>
        <a:bodyPr/>
        <a:lstStyle/>
        <a:p>
          <a:r>
            <a:rPr lang="en-US" dirty="0" smtClean="0"/>
            <a:t>Immediate Outcomes</a:t>
          </a:r>
          <a:endParaRPr lang="en-US" dirty="0"/>
        </a:p>
      </dgm:t>
    </dgm:pt>
    <dgm:pt modelId="{C810C6BD-FD35-44A7-A9C4-34FAFD5D0A2E}" type="parTrans" cxnId="{B46D6BFC-EE59-4D6A-9015-669929B6A142}">
      <dgm:prSet/>
      <dgm:spPr/>
      <dgm:t>
        <a:bodyPr/>
        <a:lstStyle/>
        <a:p>
          <a:endParaRPr lang="en-US"/>
        </a:p>
      </dgm:t>
    </dgm:pt>
    <dgm:pt modelId="{B2349A5A-459C-4B46-8FE8-C90D4ACA53F7}" type="sibTrans" cxnId="{B46D6BFC-EE59-4D6A-9015-669929B6A142}">
      <dgm:prSet/>
      <dgm:spPr/>
      <dgm:t>
        <a:bodyPr/>
        <a:lstStyle/>
        <a:p>
          <a:endParaRPr lang="en-US"/>
        </a:p>
      </dgm:t>
    </dgm:pt>
    <dgm:pt modelId="{9A4A82B9-C4A7-4C0E-BB43-3D7AD6EFDD94}">
      <dgm:prSet phldrT="[Text]" phldr="1"/>
      <dgm:spPr/>
      <dgm:t>
        <a:bodyPr/>
        <a:lstStyle/>
        <a:p>
          <a:endParaRPr lang="en-US"/>
        </a:p>
      </dgm:t>
    </dgm:pt>
    <dgm:pt modelId="{29AB8BC6-2528-404A-8589-B33E86B929DC}" type="parTrans" cxnId="{ACB2F779-413B-4A02-80F6-5E5A1A4D27B8}">
      <dgm:prSet/>
      <dgm:spPr/>
      <dgm:t>
        <a:bodyPr/>
        <a:lstStyle/>
        <a:p>
          <a:endParaRPr lang="en-US"/>
        </a:p>
      </dgm:t>
    </dgm:pt>
    <dgm:pt modelId="{94C6CD62-6971-4634-A4F9-FC877533AB2C}" type="sibTrans" cxnId="{ACB2F779-413B-4A02-80F6-5E5A1A4D27B8}">
      <dgm:prSet/>
      <dgm:spPr/>
      <dgm:t>
        <a:bodyPr/>
        <a:lstStyle/>
        <a:p>
          <a:endParaRPr lang="en-US"/>
        </a:p>
      </dgm:t>
    </dgm:pt>
    <dgm:pt modelId="{86D4E429-B465-4048-A326-7A8F636E614C}">
      <dgm:prSet phldrT="[Text]" phldr="1"/>
      <dgm:spPr/>
      <dgm:t>
        <a:bodyPr/>
        <a:lstStyle/>
        <a:p>
          <a:endParaRPr lang="en-US" dirty="0"/>
        </a:p>
      </dgm:t>
    </dgm:pt>
    <dgm:pt modelId="{4B466E93-3893-4119-9638-E40C33E64D35}" type="parTrans" cxnId="{B2776A37-B4C8-40F9-BEA2-0E3E65D07977}">
      <dgm:prSet/>
      <dgm:spPr/>
      <dgm:t>
        <a:bodyPr/>
        <a:lstStyle/>
        <a:p>
          <a:endParaRPr lang="en-US"/>
        </a:p>
      </dgm:t>
    </dgm:pt>
    <dgm:pt modelId="{C533D500-0592-4B40-A6CA-BE91BA2B58EF}" type="sibTrans" cxnId="{B2776A37-B4C8-40F9-BEA2-0E3E65D07977}">
      <dgm:prSet/>
      <dgm:spPr/>
      <dgm:t>
        <a:bodyPr/>
        <a:lstStyle/>
        <a:p>
          <a:endParaRPr lang="en-US"/>
        </a:p>
      </dgm:t>
    </dgm:pt>
    <dgm:pt modelId="{01C5FA2B-5949-4F6F-8FB3-768A893C8D74}">
      <dgm:prSet phldrT="[Text]"/>
      <dgm:spPr/>
      <dgm:t>
        <a:bodyPr/>
        <a:lstStyle/>
        <a:p>
          <a:r>
            <a:rPr lang="en-US" dirty="0" smtClean="0"/>
            <a:t>Long Term Outcomes</a:t>
          </a:r>
          <a:endParaRPr lang="en-US" dirty="0"/>
        </a:p>
      </dgm:t>
    </dgm:pt>
    <dgm:pt modelId="{996FEF28-327D-46BE-9447-AEFBE2DA5EE6}" type="parTrans" cxnId="{8A3F7EC7-B2A9-417F-95D0-15B289688D88}">
      <dgm:prSet/>
      <dgm:spPr/>
      <dgm:t>
        <a:bodyPr/>
        <a:lstStyle/>
        <a:p>
          <a:endParaRPr lang="en-US"/>
        </a:p>
      </dgm:t>
    </dgm:pt>
    <dgm:pt modelId="{460085A2-FFD6-42D5-8C00-3876D2E5890F}" type="sibTrans" cxnId="{8A3F7EC7-B2A9-417F-95D0-15B289688D88}">
      <dgm:prSet/>
      <dgm:spPr/>
      <dgm:t>
        <a:bodyPr/>
        <a:lstStyle/>
        <a:p>
          <a:endParaRPr lang="en-US"/>
        </a:p>
      </dgm:t>
    </dgm:pt>
    <dgm:pt modelId="{D4C665B9-64A5-4D40-86DF-F23A91F9FBA1}">
      <dgm:prSet phldrT="[Text]"/>
      <dgm:spPr/>
      <dgm:t>
        <a:bodyPr/>
        <a:lstStyle/>
        <a:p>
          <a:endParaRPr lang="en-US" dirty="0"/>
        </a:p>
      </dgm:t>
    </dgm:pt>
    <dgm:pt modelId="{23A9F3A1-1DD1-4162-AD1E-0E224A350941}" type="parTrans" cxnId="{5A28E0B2-BBE5-40BC-AABA-5E0260D1D3F1}">
      <dgm:prSet/>
      <dgm:spPr/>
      <dgm:t>
        <a:bodyPr/>
        <a:lstStyle/>
        <a:p>
          <a:endParaRPr lang="en-US"/>
        </a:p>
      </dgm:t>
    </dgm:pt>
    <dgm:pt modelId="{01356FCE-6E96-4AA9-AFC3-EEDBACDF04B4}" type="sibTrans" cxnId="{5A28E0B2-BBE5-40BC-AABA-5E0260D1D3F1}">
      <dgm:prSet/>
      <dgm:spPr/>
      <dgm:t>
        <a:bodyPr/>
        <a:lstStyle/>
        <a:p>
          <a:endParaRPr lang="en-US"/>
        </a:p>
      </dgm:t>
    </dgm:pt>
    <dgm:pt modelId="{DAC31C43-F536-4E1A-88DA-F991C6783535}">
      <dgm:prSet phldrT="[Text]"/>
      <dgm:spPr/>
      <dgm:t>
        <a:bodyPr/>
        <a:lstStyle/>
        <a:p>
          <a:r>
            <a:rPr lang="en-US" dirty="0" smtClean="0"/>
            <a:t>Text</a:t>
          </a:r>
          <a:endParaRPr lang="en-US" dirty="0"/>
        </a:p>
      </dgm:t>
    </dgm:pt>
    <dgm:pt modelId="{793706B4-3F37-4113-902F-34566F905ADD}" type="parTrans" cxnId="{C6E8138A-5D39-4306-9096-BEF02EE98C40}">
      <dgm:prSet/>
      <dgm:spPr/>
      <dgm:t>
        <a:bodyPr/>
        <a:lstStyle/>
        <a:p>
          <a:endParaRPr lang="en-US"/>
        </a:p>
      </dgm:t>
    </dgm:pt>
    <dgm:pt modelId="{26F707EF-BF43-426F-A76F-9DAEC7AF1EA2}" type="sibTrans" cxnId="{C6E8138A-5D39-4306-9096-BEF02EE98C40}">
      <dgm:prSet/>
      <dgm:spPr/>
      <dgm:t>
        <a:bodyPr/>
        <a:lstStyle/>
        <a:p>
          <a:endParaRPr lang="en-US"/>
        </a:p>
      </dgm:t>
    </dgm:pt>
    <dgm:pt modelId="{F93207D0-6C83-4A4A-AACB-C74ECEBD14E4}">
      <dgm:prSet phldrT="[Text]"/>
      <dgm:spPr/>
      <dgm:t>
        <a:bodyPr/>
        <a:lstStyle/>
        <a:p>
          <a:r>
            <a:rPr lang="en-US" dirty="0" smtClean="0"/>
            <a:t>Text</a:t>
          </a:r>
          <a:endParaRPr lang="en-US" dirty="0"/>
        </a:p>
      </dgm:t>
    </dgm:pt>
    <dgm:pt modelId="{CE9EE133-BFDE-4E31-8BC3-1324D22A4D88}" type="parTrans" cxnId="{371028E8-03A5-4085-ACDD-693E55C85F45}">
      <dgm:prSet/>
      <dgm:spPr/>
      <dgm:t>
        <a:bodyPr/>
        <a:lstStyle/>
        <a:p>
          <a:endParaRPr lang="en-US"/>
        </a:p>
      </dgm:t>
    </dgm:pt>
    <dgm:pt modelId="{C004EC2C-4862-4CAD-A2CC-26847CC82450}" type="sibTrans" cxnId="{371028E8-03A5-4085-ACDD-693E55C85F45}">
      <dgm:prSet/>
      <dgm:spPr/>
      <dgm:t>
        <a:bodyPr/>
        <a:lstStyle/>
        <a:p>
          <a:endParaRPr lang="en-US"/>
        </a:p>
      </dgm:t>
    </dgm:pt>
    <dgm:pt modelId="{49696E30-8829-4A5D-8BEA-D085352F75D6}">
      <dgm:prSet phldrT="[Text]"/>
      <dgm:spPr/>
      <dgm:t>
        <a:bodyPr/>
        <a:lstStyle/>
        <a:p>
          <a:r>
            <a:rPr lang="en-US" dirty="0" smtClean="0"/>
            <a:t>Text</a:t>
          </a:r>
          <a:endParaRPr lang="en-US" dirty="0"/>
        </a:p>
      </dgm:t>
    </dgm:pt>
    <dgm:pt modelId="{89D74BCB-08F8-4A01-92D5-DB13277479C4}" type="parTrans" cxnId="{8E5358C3-88AD-4039-8926-D023CEA08F71}">
      <dgm:prSet/>
      <dgm:spPr/>
      <dgm:t>
        <a:bodyPr/>
        <a:lstStyle/>
        <a:p>
          <a:endParaRPr lang="en-US"/>
        </a:p>
      </dgm:t>
    </dgm:pt>
    <dgm:pt modelId="{D6DDF714-9B3B-4AB4-B4FF-560EF4A579F6}" type="sibTrans" cxnId="{8E5358C3-88AD-4039-8926-D023CEA08F71}">
      <dgm:prSet/>
      <dgm:spPr/>
      <dgm:t>
        <a:bodyPr/>
        <a:lstStyle/>
        <a:p>
          <a:endParaRPr lang="en-US"/>
        </a:p>
      </dgm:t>
    </dgm:pt>
    <dgm:pt modelId="{24D7BAF4-C293-4488-9160-F6B83ACCF5B6}">
      <dgm:prSet phldrT="[Text]"/>
      <dgm:spPr/>
      <dgm:t>
        <a:bodyPr/>
        <a:lstStyle/>
        <a:p>
          <a:r>
            <a:rPr lang="en-US" dirty="0" smtClean="0"/>
            <a:t>text</a:t>
          </a:r>
          <a:endParaRPr lang="en-US" dirty="0"/>
        </a:p>
      </dgm:t>
    </dgm:pt>
    <dgm:pt modelId="{EF226309-89A5-4BBE-92FC-393D6F91ECDD}" type="parTrans" cxnId="{EE1B1C07-0A2D-458C-B2A8-A9AC05E30B96}">
      <dgm:prSet/>
      <dgm:spPr/>
      <dgm:t>
        <a:bodyPr/>
        <a:lstStyle/>
        <a:p>
          <a:endParaRPr lang="en-US"/>
        </a:p>
      </dgm:t>
    </dgm:pt>
    <dgm:pt modelId="{F5CD1B48-3A37-47AC-BD2B-59EE50482966}" type="sibTrans" cxnId="{EE1B1C07-0A2D-458C-B2A8-A9AC05E30B96}">
      <dgm:prSet/>
      <dgm:spPr/>
      <dgm:t>
        <a:bodyPr/>
        <a:lstStyle/>
        <a:p>
          <a:endParaRPr lang="en-US"/>
        </a:p>
      </dgm:t>
    </dgm:pt>
    <dgm:pt modelId="{94F15EFA-7BB1-4C1E-B3AF-4F2637D95ECE}">
      <dgm:prSet phldrT="[Text]"/>
      <dgm:spPr/>
      <dgm:t>
        <a:bodyPr/>
        <a:lstStyle/>
        <a:p>
          <a:r>
            <a:rPr lang="en-US" dirty="0" smtClean="0"/>
            <a:t>Text</a:t>
          </a:r>
          <a:endParaRPr lang="en-US" dirty="0"/>
        </a:p>
      </dgm:t>
    </dgm:pt>
    <dgm:pt modelId="{E19AD2A3-EE0A-4589-B8C1-FD350E48179B}" type="parTrans" cxnId="{83BD8836-F9E7-411A-8728-6037FA1B0C90}">
      <dgm:prSet/>
      <dgm:spPr/>
      <dgm:t>
        <a:bodyPr/>
        <a:lstStyle/>
        <a:p>
          <a:endParaRPr lang="en-US"/>
        </a:p>
      </dgm:t>
    </dgm:pt>
    <dgm:pt modelId="{94170292-CB04-4EEE-B9A4-10BCC1149170}" type="sibTrans" cxnId="{83BD8836-F9E7-411A-8728-6037FA1B0C90}">
      <dgm:prSet/>
      <dgm:spPr/>
      <dgm:t>
        <a:bodyPr/>
        <a:lstStyle/>
        <a:p>
          <a:endParaRPr lang="en-US"/>
        </a:p>
      </dgm:t>
    </dgm:pt>
    <dgm:pt modelId="{172224A0-3879-4AEE-978E-80D70D37C02F}">
      <dgm:prSet phldrT="[Text]"/>
      <dgm:spPr/>
      <dgm:t>
        <a:bodyPr/>
        <a:lstStyle/>
        <a:p>
          <a:r>
            <a:rPr lang="en-US" dirty="0" smtClean="0"/>
            <a:t>Text</a:t>
          </a:r>
          <a:endParaRPr lang="en-US" dirty="0"/>
        </a:p>
      </dgm:t>
    </dgm:pt>
    <dgm:pt modelId="{CF7DA226-D53E-40A9-B3C1-33208DB5FFB3}" type="parTrans" cxnId="{1D3FF2B4-96AF-4225-9AE4-8355B6F32607}">
      <dgm:prSet/>
      <dgm:spPr/>
      <dgm:t>
        <a:bodyPr/>
        <a:lstStyle/>
        <a:p>
          <a:endParaRPr lang="en-US"/>
        </a:p>
      </dgm:t>
    </dgm:pt>
    <dgm:pt modelId="{AED9A5EF-9CD6-4007-86D3-77E281FAD50A}" type="sibTrans" cxnId="{1D3FF2B4-96AF-4225-9AE4-8355B6F32607}">
      <dgm:prSet/>
      <dgm:spPr/>
      <dgm:t>
        <a:bodyPr/>
        <a:lstStyle/>
        <a:p>
          <a:endParaRPr lang="en-US"/>
        </a:p>
      </dgm:t>
    </dgm:pt>
    <dgm:pt modelId="{DB65AD33-10E2-4A23-A960-2FB0E39786EB}">
      <dgm:prSet phldrT="[Text]"/>
      <dgm:spPr/>
      <dgm:t>
        <a:bodyPr/>
        <a:lstStyle/>
        <a:p>
          <a:r>
            <a:rPr lang="en-US" dirty="0" smtClean="0"/>
            <a:t>text</a:t>
          </a:r>
          <a:endParaRPr lang="en-US" dirty="0"/>
        </a:p>
      </dgm:t>
    </dgm:pt>
    <dgm:pt modelId="{46FF8303-F1DE-4471-B5C0-F59FEC10E126}" type="parTrans" cxnId="{14D2F4B8-224C-412F-9903-595A37E64BEB}">
      <dgm:prSet/>
      <dgm:spPr/>
      <dgm:t>
        <a:bodyPr/>
        <a:lstStyle/>
        <a:p>
          <a:endParaRPr lang="en-US"/>
        </a:p>
      </dgm:t>
    </dgm:pt>
    <dgm:pt modelId="{20F9E8BB-4109-4300-A3DB-D081145C7EC4}" type="sibTrans" cxnId="{14D2F4B8-224C-412F-9903-595A37E64BEB}">
      <dgm:prSet/>
      <dgm:spPr/>
      <dgm:t>
        <a:bodyPr/>
        <a:lstStyle/>
        <a:p>
          <a:endParaRPr lang="en-US"/>
        </a:p>
      </dgm:t>
    </dgm:pt>
    <dgm:pt modelId="{43419ABB-1D4D-41FF-A88D-2ACEAC448FA4}" type="pres">
      <dgm:prSet presAssocID="{25843ADF-9A3B-4DF9-AD19-3AA4EBE36BB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EA8DB6-3461-44F3-8684-F566FB99DB0F}" type="pres">
      <dgm:prSet presAssocID="{A20BF761-0648-4F2D-88CE-CD6603C82D9D}" presName="composite" presStyleCnt="0"/>
      <dgm:spPr/>
    </dgm:pt>
    <dgm:pt modelId="{06FE7A94-48D0-48CC-85D4-ADFA7EBA3E9F}" type="pres">
      <dgm:prSet presAssocID="{A20BF761-0648-4F2D-88CE-CD6603C82D9D}" presName="parTx" presStyleLbl="alignNode1" presStyleIdx="0" presStyleCnt="4" custLinFactNeighborX="-166" custLinFactNeighborY="-861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26AAA1-C97A-4C1A-B76C-8468E33B5EA0}" type="pres">
      <dgm:prSet presAssocID="{A20BF761-0648-4F2D-88CE-CD6603C82D9D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E5E794-C353-47E3-B086-62A374880C49}" type="pres">
      <dgm:prSet presAssocID="{96A4D8F8-498B-4A89-92AB-78FDC8A1B8D8}" presName="space" presStyleCnt="0"/>
      <dgm:spPr/>
    </dgm:pt>
    <dgm:pt modelId="{628719E0-DE57-440B-B5AD-2571D6D6C87D}" type="pres">
      <dgm:prSet presAssocID="{43C0FA5E-2D43-4F59-B6D7-2AC3E9411FAC}" presName="composite" presStyleCnt="0"/>
      <dgm:spPr/>
    </dgm:pt>
    <dgm:pt modelId="{619D04B2-20CB-47D0-B148-8A65B511F57E}" type="pres">
      <dgm:prSet presAssocID="{43C0FA5E-2D43-4F59-B6D7-2AC3E9411FAC}" presName="parTx" presStyleLbl="alignNode1" presStyleIdx="1" presStyleCnt="4" custLinFactNeighborX="-511" custLinFactNeighborY="-848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00D1F2-BFFC-49B1-86AA-675AB0C80192}" type="pres">
      <dgm:prSet presAssocID="{43C0FA5E-2D43-4F59-B6D7-2AC3E9411FAC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099E2D-0572-4B79-9B1F-2664EC2705AA}" type="pres">
      <dgm:prSet presAssocID="{CED895F8-9B1D-498C-B2ED-EBCE25C7B759}" presName="space" presStyleCnt="0"/>
      <dgm:spPr/>
    </dgm:pt>
    <dgm:pt modelId="{34CB0F23-9BED-4517-A5D4-330A921251F7}" type="pres">
      <dgm:prSet presAssocID="{59A3B4AF-8188-4627-909E-8B06AA35EC48}" presName="composite" presStyleCnt="0"/>
      <dgm:spPr/>
    </dgm:pt>
    <dgm:pt modelId="{C36BE3F3-4C97-4D1A-A4B0-D5C0C428479B}" type="pres">
      <dgm:prSet presAssocID="{59A3B4AF-8188-4627-909E-8B06AA35EC48}" presName="parTx" presStyleLbl="alignNode1" presStyleIdx="2" presStyleCnt="4" custLinFactNeighborX="-1023" custLinFactNeighborY="-848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74BBA4-31BA-4686-B061-D55B24CC030B}" type="pres">
      <dgm:prSet presAssocID="{59A3B4AF-8188-4627-909E-8B06AA35EC48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560B36-D6B1-4C01-BD54-43BCD7327DAD}" type="pres">
      <dgm:prSet presAssocID="{B2349A5A-459C-4B46-8FE8-C90D4ACA53F7}" presName="space" presStyleCnt="0"/>
      <dgm:spPr/>
    </dgm:pt>
    <dgm:pt modelId="{C7AD2848-3EBA-4DDA-AC12-B6E8A9D4090C}" type="pres">
      <dgm:prSet presAssocID="{01C5FA2B-5949-4F6F-8FB3-768A893C8D74}" presName="composite" presStyleCnt="0"/>
      <dgm:spPr/>
    </dgm:pt>
    <dgm:pt modelId="{431E8E9D-B41F-4A68-93AF-0B33BB01A37C}" type="pres">
      <dgm:prSet presAssocID="{01C5FA2B-5949-4F6F-8FB3-768A893C8D74}" presName="parTx" presStyleLbl="alignNode1" presStyleIdx="3" presStyleCnt="4" custLinFactNeighborX="166" custLinFactNeighborY="-835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BFED2B-6196-46C7-967D-20F68515F052}" type="pres">
      <dgm:prSet presAssocID="{01C5FA2B-5949-4F6F-8FB3-768A893C8D74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E8138A-5D39-4306-9096-BEF02EE98C40}" srcId="{01C5FA2B-5949-4F6F-8FB3-768A893C8D74}" destId="{DAC31C43-F536-4E1A-88DA-F991C6783535}" srcOrd="0" destOrd="0" parTransId="{793706B4-3F37-4113-902F-34566F905ADD}" sibTransId="{26F707EF-BF43-426F-A76F-9DAEC7AF1EA2}"/>
    <dgm:cxn modelId="{A1613AE7-CDD2-4666-A27B-1A2CE4B2EC2B}" type="presOf" srcId="{DB65AD33-10E2-4A23-A960-2FB0E39786EB}" destId="{66BFED2B-6196-46C7-967D-20F68515F052}" srcOrd="0" destOrd="6" presId="urn:microsoft.com/office/officeart/2005/8/layout/hList1"/>
    <dgm:cxn modelId="{B46D6BFC-EE59-4D6A-9015-669929B6A142}" srcId="{25843ADF-9A3B-4DF9-AD19-3AA4EBE36BBF}" destId="{59A3B4AF-8188-4627-909E-8B06AA35EC48}" srcOrd="2" destOrd="0" parTransId="{C810C6BD-FD35-44A7-A9C4-34FAFD5D0A2E}" sibTransId="{B2349A5A-459C-4B46-8FE8-C90D4ACA53F7}"/>
    <dgm:cxn modelId="{7D8EC952-1C9D-4507-A9D7-F268FFCA4F88}" type="presOf" srcId="{D4C665B9-64A5-4D40-86DF-F23A91F9FBA1}" destId="{9474BBA4-31BA-4686-B061-D55B24CC030B}" srcOrd="0" destOrd="2" presId="urn:microsoft.com/office/officeart/2005/8/layout/hList1"/>
    <dgm:cxn modelId="{BA1E2372-3EF0-4F82-93E3-E7E5A52F7021}" srcId="{43C0FA5E-2D43-4F59-B6D7-2AC3E9411FAC}" destId="{6A82C314-5DDD-471C-AF14-85E2F6B72CAB}" srcOrd="1" destOrd="0" parTransId="{22A7F406-106F-439B-8B49-F8315BF12830}" sibTransId="{57B71817-6022-483E-A3D0-8FDCE9976AF5}"/>
    <dgm:cxn modelId="{CDE45AF4-EF24-461A-ADB8-4BDA215D9AE1}" srcId="{43C0FA5E-2D43-4F59-B6D7-2AC3E9411FAC}" destId="{74777D05-9D18-496C-9BFB-2584BE164DB1}" srcOrd="0" destOrd="0" parTransId="{64E29434-AB29-426E-9A92-CFD22B9B22AB}" sibTransId="{B356267D-A458-4D26-8D5F-1DD554E7DFF7}"/>
    <dgm:cxn modelId="{371028E8-03A5-4085-ACDD-693E55C85F45}" srcId="{01C5FA2B-5949-4F6F-8FB3-768A893C8D74}" destId="{F93207D0-6C83-4A4A-AACB-C74ECEBD14E4}" srcOrd="1" destOrd="0" parTransId="{CE9EE133-BFDE-4E31-8BC3-1324D22A4D88}" sibTransId="{C004EC2C-4862-4CAD-A2CC-26847CC82450}"/>
    <dgm:cxn modelId="{83BD8836-F9E7-411A-8728-6037FA1B0C90}" srcId="{01C5FA2B-5949-4F6F-8FB3-768A893C8D74}" destId="{94F15EFA-7BB1-4C1E-B3AF-4F2637D95ECE}" srcOrd="4" destOrd="0" parTransId="{E19AD2A3-EE0A-4589-B8C1-FD350E48179B}" sibTransId="{94170292-CB04-4EEE-B9A4-10BCC1149170}"/>
    <dgm:cxn modelId="{F3B82405-0228-4B16-B95A-303F240B6067}" type="presOf" srcId="{2FAA650C-048F-4929-9C2F-D383E714404E}" destId="{2C26AAA1-C97A-4C1A-B76C-8468E33B5EA0}" srcOrd="0" destOrd="1" presId="urn:microsoft.com/office/officeart/2005/8/layout/hList1"/>
    <dgm:cxn modelId="{1A9ECC37-B986-42B4-941A-87CC717F9A32}" type="presOf" srcId="{6A82C314-5DDD-471C-AF14-85E2F6B72CAB}" destId="{C100D1F2-BFFC-49B1-86AA-675AB0C80192}" srcOrd="0" destOrd="1" presId="urn:microsoft.com/office/officeart/2005/8/layout/hList1"/>
    <dgm:cxn modelId="{D501D058-6E07-428C-9575-01D5A7B1C4D3}" type="presOf" srcId="{25843ADF-9A3B-4DF9-AD19-3AA4EBE36BBF}" destId="{43419ABB-1D4D-41FF-A88D-2ACEAC448FA4}" srcOrd="0" destOrd="0" presId="urn:microsoft.com/office/officeart/2005/8/layout/hList1"/>
    <dgm:cxn modelId="{ACB2F779-413B-4A02-80F6-5E5A1A4D27B8}" srcId="{59A3B4AF-8188-4627-909E-8B06AA35EC48}" destId="{9A4A82B9-C4A7-4C0E-BB43-3D7AD6EFDD94}" srcOrd="0" destOrd="0" parTransId="{29AB8BC6-2528-404A-8589-B33E86B929DC}" sibTransId="{94C6CD62-6971-4634-A4F9-FC877533AB2C}"/>
    <dgm:cxn modelId="{5A28E0B2-BBE5-40BC-AABA-5E0260D1D3F1}" srcId="{59A3B4AF-8188-4627-909E-8B06AA35EC48}" destId="{D4C665B9-64A5-4D40-86DF-F23A91F9FBA1}" srcOrd="2" destOrd="0" parTransId="{23A9F3A1-1DD1-4162-AD1E-0E224A350941}" sibTransId="{01356FCE-6E96-4AA9-AFC3-EEDBACDF04B4}"/>
    <dgm:cxn modelId="{021966D0-86F0-4E5B-BFC1-A1B9FB560216}" type="presOf" srcId="{A20BF761-0648-4F2D-88CE-CD6603C82D9D}" destId="{06FE7A94-48D0-48CC-85D4-ADFA7EBA3E9F}" srcOrd="0" destOrd="0" presId="urn:microsoft.com/office/officeart/2005/8/layout/hList1"/>
    <dgm:cxn modelId="{B2776A37-B4C8-40F9-BEA2-0E3E65D07977}" srcId="{59A3B4AF-8188-4627-909E-8B06AA35EC48}" destId="{86D4E429-B465-4048-A326-7A8F636E614C}" srcOrd="1" destOrd="0" parTransId="{4B466E93-3893-4119-9638-E40C33E64D35}" sibTransId="{C533D500-0592-4B40-A6CA-BE91BA2B58EF}"/>
    <dgm:cxn modelId="{01BFB8DC-346D-4856-8616-FFE26EC80000}" type="presOf" srcId="{DAC31C43-F536-4E1A-88DA-F991C6783535}" destId="{66BFED2B-6196-46C7-967D-20F68515F052}" srcOrd="0" destOrd="0" presId="urn:microsoft.com/office/officeart/2005/8/layout/hList1"/>
    <dgm:cxn modelId="{1D3FF2B4-96AF-4225-9AE4-8355B6F32607}" srcId="{01C5FA2B-5949-4F6F-8FB3-768A893C8D74}" destId="{172224A0-3879-4AEE-978E-80D70D37C02F}" srcOrd="5" destOrd="0" parTransId="{CF7DA226-D53E-40A9-B3C1-33208DB5FFB3}" sibTransId="{AED9A5EF-9CD6-4007-86D3-77E281FAD50A}"/>
    <dgm:cxn modelId="{A43DB0A7-9061-4C1D-82B2-AC0EE18A51CD}" type="presOf" srcId="{86D4E429-B465-4048-A326-7A8F636E614C}" destId="{9474BBA4-31BA-4686-B061-D55B24CC030B}" srcOrd="0" destOrd="1" presId="urn:microsoft.com/office/officeart/2005/8/layout/hList1"/>
    <dgm:cxn modelId="{E6769D6E-A8C1-4D4A-B18F-8BBC79552B83}" type="presOf" srcId="{172224A0-3879-4AEE-978E-80D70D37C02F}" destId="{66BFED2B-6196-46C7-967D-20F68515F052}" srcOrd="0" destOrd="5" presId="urn:microsoft.com/office/officeart/2005/8/layout/hList1"/>
    <dgm:cxn modelId="{8A3F7EC7-B2A9-417F-95D0-15B289688D88}" srcId="{25843ADF-9A3B-4DF9-AD19-3AA4EBE36BBF}" destId="{01C5FA2B-5949-4F6F-8FB3-768A893C8D74}" srcOrd="3" destOrd="0" parTransId="{996FEF28-327D-46BE-9447-AEFBE2DA5EE6}" sibTransId="{460085A2-FFD6-42D5-8C00-3876D2E5890F}"/>
    <dgm:cxn modelId="{AB24F2C2-860A-4F1F-8FB7-68E10C5CB060}" srcId="{A20BF761-0648-4F2D-88CE-CD6603C82D9D}" destId="{2FAA650C-048F-4929-9C2F-D383E714404E}" srcOrd="1" destOrd="0" parTransId="{3C47392D-7BC1-40CF-9A0F-CCC561894E17}" sibTransId="{B61D1B08-05FF-44D6-80F9-1836B68DE1C4}"/>
    <dgm:cxn modelId="{B9BE3D1F-D388-4769-ADF7-82FDC611DF7C}" type="presOf" srcId="{59A3B4AF-8188-4627-909E-8B06AA35EC48}" destId="{C36BE3F3-4C97-4D1A-A4B0-D5C0C428479B}" srcOrd="0" destOrd="0" presId="urn:microsoft.com/office/officeart/2005/8/layout/hList1"/>
    <dgm:cxn modelId="{8E5358C3-88AD-4039-8926-D023CEA08F71}" srcId="{01C5FA2B-5949-4F6F-8FB3-768A893C8D74}" destId="{49696E30-8829-4A5D-8BEA-D085352F75D6}" srcOrd="3" destOrd="0" parTransId="{89D74BCB-08F8-4A01-92D5-DB13277479C4}" sibTransId="{D6DDF714-9B3B-4AB4-B4FF-560EF4A579F6}"/>
    <dgm:cxn modelId="{B455A091-9D97-4F05-8481-E5D17E4514F8}" srcId="{A20BF761-0648-4F2D-88CE-CD6603C82D9D}" destId="{4921E4B5-13C5-4A35-96AE-FDD6420DEFCD}" srcOrd="0" destOrd="0" parTransId="{4B3B2659-7178-473F-BE30-8AC82F560BB6}" sibTransId="{F0CE7F34-73E7-4D5A-9DC2-BB7C163C21B5}"/>
    <dgm:cxn modelId="{14D2F4B8-224C-412F-9903-595A37E64BEB}" srcId="{01C5FA2B-5949-4F6F-8FB3-768A893C8D74}" destId="{DB65AD33-10E2-4A23-A960-2FB0E39786EB}" srcOrd="6" destOrd="0" parTransId="{46FF8303-F1DE-4471-B5C0-F59FEC10E126}" sibTransId="{20F9E8BB-4109-4300-A3DB-D081145C7EC4}"/>
    <dgm:cxn modelId="{C08C39EB-24B3-4A3B-83FD-A6B01B9206D4}" type="presOf" srcId="{9A4A82B9-C4A7-4C0E-BB43-3D7AD6EFDD94}" destId="{9474BBA4-31BA-4686-B061-D55B24CC030B}" srcOrd="0" destOrd="0" presId="urn:microsoft.com/office/officeart/2005/8/layout/hList1"/>
    <dgm:cxn modelId="{D66292E5-9AF8-4940-8539-D6ED4DB5662A}" type="presOf" srcId="{94F15EFA-7BB1-4C1E-B3AF-4F2637D95ECE}" destId="{66BFED2B-6196-46C7-967D-20F68515F052}" srcOrd="0" destOrd="4" presId="urn:microsoft.com/office/officeart/2005/8/layout/hList1"/>
    <dgm:cxn modelId="{25F2B219-0ADA-4C8A-AE28-699550B65263}" srcId="{25843ADF-9A3B-4DF9-AD19-3AA4EBE36BBF}" destId="{43C0FA5E-2D43-4F59-B6D7-2AC3E9411FAC}" srcOrd="1" destOrd="0" parTransId="{511906B1-0439-4D77-933C-2BE277A0561E}" sibTransId="{CED895F8-9B1D-498C-B2ED-EBCE25C7B759}"/>
    <dgm:cxn modelId="{EE1B1C07-0A2D-458C-B2A8-A9AC05E30B96}" srcId="{01C5FA2B-5949-4F6F-8FB3-768A893C8D74}" destId="{24D7BAF4-C293-4488-9160-F6B83ACCF5B6}" srcOrd="2" destOrd="0" parTransId="{EF226309-89A5-4BBE-92FC-393D6F91ECDD}" sibTransId="{F5CD1B48-3A37-47AC-BD2B-59EE50482966}"/>
    <dgm:cxn modelId="{E493E90B-B37C-442C-A1EB-6EDCF7B211C9}" type="presOf" srcId="{24D7BAF4-C293-4488-9160-F6B83ACCF5B6}" destId="{66BFED2B-6196-46C7-967D-20F68515F052}" srcOrd="0" destOrd="2" presId="urn:microsoft.com/office/officeart/2005/8/layout/hList1"/>
    <dgm:cxn modelId="{EA94B650-4586-4272-8D35-F05530A08932}" type="presOf" srcId="{74777D05-9D18-496C-9BFB-2584BE164DB1}" destId="{C100D1F2-BFFC-49B1-86AA-675AB0C80192}" srcOrd="0" destOrd="0" presId="urn:microsoft.com/office/officeart/2005/8/layout/hList1"/>
    <dgm:cxn modelId="{18D818FC-6ACA-4A09-A8EA-E07909079940}" type="presOf" srcId="{49696E30-8829-4A5D-8BEA-D085352F75D6}" destId="{66BFED2B-6196-46C7-967D-20F68515F052}" srcOrd="0" destOrd="3" presId="urn:microsoft.com/office/officeart/2005/8/layout/hList1"/>
    <dgm:cxn modelId="{CE500EBF-286F-42AA-8A69-2890786CD44C}" type="presOf" srcId="{F93207D0-6C83-4A4A-AACB-C74ECEBD14E4}" destId="{66BFED2B-6196-46C7-967D-20F68515F052}" srcOrd="0" destOrd="1" presId="urn:microsoft.com/office/officeart/2005/8/layout/hList1"/>
    <dgm:cxn modelId="{E1D14683-69F4-4AC6-9695-84A92220A937}" type="presOf" srcId="{43C0FA5E-2D43-4F59-B6D7-2AC3E9411FAC}" destId="{619D04B2-20CB-47D0-B148-8A65B511F57E}" srcOrd="0" destOrd="0" presId="urn:microsoft.com/office/officeart/2005/8/layout/hList1"/>
    <dgm:cxn modelId="{E4D4E89A-0C34-483C-A158-BCFFF27B4D43}" srcId="{25843ADF-9A3B-4DF9-AD19-3AA4EBE36BBF}" destId="{A20BF761-0648-4F2D-88CE-CD6603C82D9D}" srcOrd="0" destOrd="0" parTransId="{ED17EC6C-5AFF-421F-B5C7-D96DA4878D28}" sibTransId="{96A4D8F8-498B-4A89-92AB-78FDC8A1B8D8}"/>
    <dgm:cxn modelId="{F2807A41-806C-4B1E-B00B-555BCC4EC6C5}" type="presOf" srcId="{01C5FA2B-5949-4F6F-8FB3-768A893C8D74}" destId="{431E8E9D-B41F-4A68-93AF-0B33BB01A37C}" srcOrd="0" destOrd="0" presId="urn:microsoft.com/office/officeart/2005/8/layout/hList1"/>
    <dgm:cxn modelId="{3C8E9031-7A77-44DF-AA68-1B64CC1267DB}" type="presOf" srcId="{4921E4B5-13C5-4A35-96AE-FDD6420DEFCD}" destId="{2C26AAA1-C97A-4C1A-B76C-8468E33B5EA0}" srcOrd="0" destOrd="0" presId="urn:microsoft.com/office/officeart/2005/8/layout/hList1"/>
    <dgm:cxn modelId="{DBF11E2C-0232-40EE-BFDF-8C4F3329721B}" type="presParOf" srcId="{43419ABB-1D4D-41FF-A88D-2ACEAC448FA4}" destId="{CDEA8DB6-3461-44F3-8684-F566FB99DB0F}" srcOrd="0" destOrd="0" presId="urn:microsoft.com/office/officeart/2005/8/layout/hList1"/>
    <dgm:cxn modelId="{DFC3D898-2D06-4F2A-A0DC-A1CD06345540}" type="presParOf" srcId="{CDEA8DB6-3461-44F3-8684-F566FB99DB0F}" destId="{06FE7A94-48D0-48CC-85D4-ADFA7EBA3E9F}" srcOrd="0" destOrd="0" presId="urn:microsoft.com/office/officeart/2005/8/layout/hList1"/>
    <dgm:cxn modelId="{EA56C67E-90D5-44BB-A5EE-C95A160F3D1B}" type="presParOf" srcId="{CDEA8DB6-3461-44F3-8684-F566FB99DB0F}" destId="{2C26AAA1-C97A-4C1A-B76C-8468E33B5EA0}" srcOrd="1" destOrd="0" presId="urn:microsoft.com/office/officeart/2005/8/layout/hList1"/>
    <dgm:cxn modelId="{78486B8F-12F1-49FD-BAB3-E1B1CB150BA1}" type="presParOf" srcId="{43419ABB-1D4D-41FF-A88D-2ACEAC448FA4}" destId="{C6E5E794-C353-47E3-B086-62A374880C49}" srcOrd="1" destOrd="0" presId="urn:microsoft.com/office/officeart/2005/8/layout/hList1"/>
    <dgm:cxn modelId="{104736DA-879B-4211-9EFE-2393F5713C10}" type="presParOf" srcId="{43419ABB-1D4D-41FF-A88D-2ACEAC448FA4}" destId="{628719E0-DE57-440B-B5AD-2571D6D6C87D}" srcOrd="2" destOrd="0" presId="urn:microsoft.com/office/officeart/2005/8/layout/hList1"/>
    <dgm:cxn modelId="{25C5567F-3362-4E00-8726-8BF7C7054E02}" type="presParOf" srcId="{628719E0-DE57-440B-B5AD-2571D6D6C87D}" destId="{619D04B2-20CB-47D0-B148-8A65B511F57E}" srcOrd="0" destOrd="0" presId="urn:microsoft.com/office/officeart/2005/8/layout/hList1"/>
    <dgm:cxn modelId="{8EBD6DA4-8131-4AC4-8CB4-35A0693D9392}" type="presParOf" srcId="{628719E0-DE57-440B-B5AD-2571D6D6C87D}" destId="{C100D1F2-BFFC-49B1-86AA-675AB0C80192}" srcOrd="1" destOrd="0" presId="urn:microsoft.com/office/officeart/2005/8/layout/hList1"/>
    <dgm:cxn modelId="{3172F33A-92BE-40CD-926C-65E6469AAA53}" type="presParOf" srcId="{43419ABB-1D4D-41FF-A88D-2ACEAC448FA4}" destId="{26099E2D-0572-4B79-9B1F-2664EC2705AA}" srcOrd="3" destOrd="0" presId="urn:microsoft.com/office/officeart/2005/8/layout/hList1"/>
    <dgm:cxn modelId="{491B2395-9E4A-4311-BF1F-7A2EBFA750C7}" type="presParOf" srcId="{43419ABB-1D4D-41FF-A88D-2ACEAC448FA4}" destId="{34CB0F23-9BED-4517-A5D4-330A921251F7}" srcOrd="4" destOrd="0" presId="urn:microsoft.com/office/officeart/2005/8/layout/hList1"/>
    <dgm:cxn modelId="{8E5BB1AC-D0E2-4788-8E2E-42A8C0E4D8BF}" type="presParOf" srcId="{34CB0F23-9BED-4517-A5D4-330A921251F7}" destId="{C36BE3F3-4C97-4D1A-A4B0-D5C0C428479B}" srcOrd="0" destOrd="0" presId="urn:microsoft.com/office/officeart/2005/8/layout/hList1"/>
    <dgm:cxn modelId="{15D37689-F8DD-466E-A746-5198282652C8}" type="presParOf" srcId="{34CB0F23-9BED-4517-A5D4-330A921251F7}" destId="{9474BBA4-31BA-4686-B061-D55B24CC030B}" srcOrd="1" destOrd="0" presId="urn:microsoft.com/office/officeart/2005/8/layout/hList1"/>
    <dgm:cxn modelId="{E8CCFB2C-6EC9-403A-A8E5-EDFF3D4E6F9F}" type="presParOf" srcId="{43419ABB-1D4D-41FF-A88D-2ACEAC448FA4}" destId="{93560B36-D6B1-4C01-BD54-43BCD7327DAD}" srcOrd="5" destOrd="0" presId="urn:microsoft.com/office/officeart/2005/8/layout/hList1"/>
    <dgm:cxn modelId="{D0F82A8B-1F94-4CAB-BAF6-9E0DA3FC7594}" type="presParOf" srcId="{43419ABB-1D4D-41FF-A88D-2ACEAC448FA4}" destId="{C7AD2848-3EBA-4DDA-AC12-B6E8A9D4090C}" srcOrd="6" destOrd="0" presId="urn:microsoft.com/office/officeart/2005/8/layout/hList1"/>
    <dgm:cxn modelId="{0EEC78B2-0493-48E9-9CEC-8279F805B0FF}" type="presParOf" srcId="{C7AD2848-3EBA-4DDA-AC12-B6E8A9D4090C}" destId="{431E8E9D-B41F-4A68-93AF-0B33BB01A37C}" srcOrd="0" destOrd="0" presId="urn:microsoft.com/office/officeart/2005/8/layout/hList1"/>
    <dgm:cxn modelId="{496BDEEA-5DBF-444B-8E07-3FC3F7474977}" type="presParOf" srcId="{C7AD2848-3EBA-4DDA-AC12-B6E8A9D4090C}" destId="{66BFED2B-6196-46C7-967D-20F68515F05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843ADF-9A3B-4DF9-AD19-3AA4EBE36BBF}" type="doc">
      <dgm:prSet loTypeId="urn:microsoft.com/office/officeart/2005/8/layout/hList1" loCatId="list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A20BF761-0648-4F2D-88CE-CD6603C82D9D}">
      <dgm:prSet phldrT="[Text]"/>
      <dgm:spPr/>
      <dgm:t>
        <a:bodyPr/>
        <a:lstStyle/>
        <a:p>
          <a:r>
            <a:rPr lang="en-US" dirty="0" smtClean="0"/>
            <a:t>Program Components</a:t>
          </a:r>
          <a:endParaRPr lang="en-US" dirty="0"/>
        </a:p>
      </dgm:t>
    </dgm:pt>
    <dgm:pt modelId="{ED17EC6C-5AFF-421F-B5C7-D96DA4878D28}" type="parTrans" cxnId="{E4D4E89A-0C34-483C-A158-BCFFF27B4D43}">
      <dgm:prSet/>
      <dgm:spPr/>
      <dgm:t>
        <a:bodyPr/>
        <a:lstStyle/>
        <a:p>
          <a:endParaRPr lang="en-US"/>
        </a:p>
      </dgm:t>
    </dgm:pt>
    <dgm:pt modelId="{96A4D8F8-498B-4A89-92AB-78FDC8A1B8D8}" type="sibTrans" cxnId="{E4D4E89A-0C34-483C-A158-BCFFF27B4D43}">
      <dgm:prSet/>
      <dgm:spPr/>
      <dgm:t>
        <a:bodyPr/>
        <a:lstStyle/>
        <a:p>
          <a:endParaRPr lang="en-US"/>
        </a:p>
      </dgm:t>
    </dgm:pt>
    <dgm:pt modelId="{4921E4B5-13C5-4A35-96AE-FDD6420DEFCD}">
      <dgm:prSet phldrT="[Text]" phldr="1"/>
      <dgm:spPr/>
      <dgm:t>
        <a:bodyPr/>
        <a:lstStyle/>
        <a:p>
          <a:endParaRPr lang="en-US"/>
        </a:p>
      </dgm:t>
    </dgm:pt>
    <dgm:pt modelId="{4B3B2659-7178-473F-BE30-8AC82F560BB6}" type="parTrans" cxnId="{B455A091-9D97-4F05-8481-E5D17E4514F8}">
      <dgm:prSet/>
      <dgm:spPr/>
      <dgm:t>
        <a:bodyPr/>
        <a:lstStyle/>
        <a:p>
          <a:endParaRPr lang="en-US"/>
        </a:p>
      </dgm:t>
    </dgm:pt>
    <dgm:pt modelId="{F0CE7F34-73E7-4D5A-9DC2-BB7C163C21B5}" type="sibTrans" cxnId="{B455A091-9D97-4F05-8481-E5D17E4514F8}">
      <dgm:prSet/>
      <dgm:spPr/>
      <dgm:t>
        <a:bodyPr/>
        <a:lstStyle/>
        <a:p>
          <a:endParaRPr lang="en-US"/>
        </a:p>
      </dgm:t>
    </dgm:pt>
    <dgm:pt modelId="{2FAA650C-048F-4929-9C2F-D383E714404E}">
      <dgm:prSet phldrT="[Text]" phldr="1"/>
      <dgm:spPr/>
      <dgm:t>
        <a:bodyPr/>
        <a:lstStyle/>
        <a:p>
          <a:endParaRPr lang="en-US"/>
        </a:p>
      </dgm:t>
    </dgm:pt>
    <dgm:pt modelId="{3C47392D-7BC1-40CF-9A0F-CCC561894E17}" type="parTrans" cxnId="{AB24F2C2-860A-4F1F-8FB7-68E10C5CB060}">
      <dgm:prSet/>
      <dgm:spPr/>
      <dgm:t>
        <a:bodyPr/>
        <a:lstStyle/>
        <a:p>
          <a:endParaRPr lang="en-US"/>
        </a:p>
      </dgm:t>
    </dgm:pt>
    <dgm:pt modelId="{B61D1B08-05FF-44D6-80F9-1836B68DE1C4}" type="sibTrans" cxnId="{AB24F2C2-860A-4F1F-8FB7-68E10C5CB060}">
      <dgm:prSet/>
      <dgm:spPr/>
      <dgm:t>
        <a:bodyPr/>
        <a:lstStyle/>
        <a:p>
          <a:endParaRPr lang="en-US"/>
        </a:p>
      </dgm:t>
    </dgm:pt>
    <dgm:pt modelId="{43C0FA5E-2D43-4F59-B6D7-2AC3E9411FAC}">
      <dgm:prSet phldrT="[Text]"/>
      <dgm:spPr/>
      <dgm:t>
        <a:bodyPr/>
        <a:lstStyle/>
        <a:p>
          <a:r>
            <a:rPr lang="en-US" dirty="0" smtClean="0"/>
            <a:t>Targets</a:t>
          </a:r>
          <a:endParaRPr lang="en-US" dirty="0"/>
        </a:p>
      </dgm:t>
    </dgm:pt>
    <dgm:pt modelId="{511906B1-0439-4D77-933C-2BE277A0561E}" type="parTrans" cxnId="{25F2B219-0ADA-4C8A-AE28-699550B65263}">
      <dgm:prSet/>
      <dgm:spPr/>
      <dgm:t>
        <a:bodyPr/>
        <a:lstStyle/>
        <a:p>
          <a:endParaRPr lang="en-US"/>
        </a:p>
      </dgm:t>
    </dgm:pt>
    <dgm:pt modelId="{CED895F8-9B1D-498C-B2ED-EBCE25C7B759}" type="sibTrans" cxnId="{25F2B219-0ADA-4C8A-AE28-699550B65263}">
      <dgm:prSet/>
      <dgm:spPr/>
      <dgm:t>
        <a:bodyPr/>
        <a:lstStyle/>
        <a:p>
          <a:endParaRPr lang="en-US"/>
        </a:p>
      </dgm:t>
    </dgm:pt>
    <dgm:pt modelId="{74777D05-9D18-496C-9BFB-2584BE164DB1}">
      <dgm:prSet phldrT="[Text]" phldr="1"/>
      <dgm:spPr/>
      <dgm:t>
        <a:bodyPr/>
        <a:lstStyle/>
        <a:p>
          <a:endParaRPr lang="en-US"/>
        </a:p>
      </dgm:t>
    </dgm:pt>
    <dgm:pt modelId="{64E29434-AB29-426E-9A92-CFD22B9B22AB}" type="parTrans" cxnId="{CDE45AF4-EF24-461A-ADB8-4BDA215D9AE1}">
      <dgm:prSet/>
      <dgm:spPr/>
      <dgm:t>
        <a:bodyPr/>
        <a:lstStyle/>
        <a:p>
          <a:endParaRPr lang="en-US"/>
        </a:p>
      </dgm:t>
    </dgm:pt>
    <dgm:pt modelId="{B356267D-A458-4D26-8D5F-1DD554E7DFF7}" type="sibTrans" cxnId="{CDE45AF4-EF24-461A-ADB8-4BDA215D9AE1}">
      <dgm:prSet/>
      <dgm:spPr/>
      <dgm:t>
        <a:bodyPr/>
        <a:lstStyle/>
        <a:p>
          <a:endParaRPr lang="en-US"/>
        </a:p>
      </dgm:t>
    </dgm:pt>
    <dgm:pt modelId="{6A82C314-5DDD-471C-AF14-85E2F6B72CAB}">
      <dgm:prSet phldrT="[Text]" phldr="1"/>
      <dgm:spPr/>
      <dgm:t>
        <a:bodyPr/>
        <a:lstStyle/>
        <a:p>
          <a:endParaRPr lang="en-US"/>
        </a:p>
      </dgm:t>
    </dgm:pt>
    <dgm:pt modelId="{22A7F406-106F-439B-8B49-F8315BF12830}" type="parTrans" cxnId="{BA1E2372-3EF0-4F82-93E3-E7E5A52F7021}">
      <dgm:prSet/>
      <dgm:spPr/>
      <dgm:t>
        <a:bodyPr/>
        <a:lstStyle/>
        <a:p>
          <a:endParaRPr lang="en-US"/>
        </a:p>
      </dgm:t>
    </dgm:pt>
    <dgm:pt modelId="{57B71817-6022-483E-A3D0-8FDCE9976AF5}" type="sibTrans" cxnId="{BA1E2372-3EF0-4F82-93E3-E7E5A52F7021}">
      <dgm:prSet/>
      <dgm:spPr/>
      <dgm:t>
        <a:bodyPr/>
        <a:lstStyle/>
        <a:p>
          <a:endParaRPr lang="en-US"/>
        </a:p>
      </dgm:t>
    </dgm:pt>
    <dgm:pt modelId="{59A3B4AF-8188-4627-909E-8B06AA35EC48}">
      <dgm:prSet phldrT="[Text]"/>
      <dgm:spPr/>
      <dgm:t>
        <a:bodyPr/>
        <a:lstStyle/>
        <a:p>
          <a:r>
            <a:rPr lang="en-US" dirty="0" smtClean="0"/>
            <a:t>Immediate Outcomes</a:t>
          </a:r>
          <a:endParaRPr lang="en-US" dirty="0"/>
        </a:p>
      </dgm:t>
    </dgm:pt>
    <dgm:pt modelId="{C810C6BD-FD35-44A7-A9C4-34FAFD5D0A2E}" type="parTrans" cxnId="{B46D6BFC-EE59-4D6A-9015-669929B6A142}">
      <dgm:prSet/>
      <dgm:spPr/>
      <dgm:t>
        <a:bodyPr/>
        <a:lstStyle/>
        <a:p>
          <a:endParaRPr lang="en-US"/>
        </a:p>
      </dgm:t>
    </dgm:pt>
    <dgm:pt modelId="{B2349A5A-459C-4B46-8FE8-C90D4ACA53F7}" type="sibTrans" cxnId="{B46D6BFC-EE59-4D6A-9015-669929B6A142}">
      <dgm:prSet/>
      <dgm:spPr/>
      <dgm:t>
        <a:bodyPr/>
        <a:lstStyle/>
        <a:p>
          <a:endParaRPr lang="en-US"/>
        </a:p>
      </dgm:t>
    </dgm:pt>
    <dgm:pt modelId="{9A4A82B9-C4A7-4C0E-BB43-3D7AD6EFDD94}">
      <dgm:prSet phldrT="[Text]" phldr="1"/>
      <dgm:spPr/>
      <dgm:t>
        <a:bodyPr/>
        <a:lstStyle/>
        <a:p>
          <a:endParaRPr lang="en-US"/>
        </a:p>
      </dgm:t>
    </dgm:pt>
    <dgm:pt modelId="{29AB8BC6-2528-404A-8589-B33E86B929DC}" type="parTrans" cxnId="{ACB2F779-413B-4A02-80F6-5E5A1A4D27B8}">
      <dgm:prSet/>
      <dgm:spPr/>
      <dgm:t>
        <a:bodyPr/>
        <a:lstStyle/>
        <a:p>
          <a:endParaRPr lang="en-US"/>
        </a:p>
      </dgm:t>
    </dgm:pt>
    <dgm:pt modelId="{94C6CD62-6971-4634-A4F9-FC877533AB2C}" type="sibTrans" cxnId="{ACB2F779-413B-4A02-80F6-5E5A1A4D27B8}">
      <dgm:prSet/>
      <dgm:spPr/>
      <dgm:t>
        <a:bodyPr/>
        <a:lstStyle/>
        <a:p>
          <a:endParaRPr lang="en-US"/>
        </a:p>
      </dgm:t>
    </dgm:pt>
    <dgm:pt modelId="{86D4E429-B465-4048-A326-7A8F636E614C}">
      <dgm:prSet phldrT="[Text]" phldr="1"/>
      <dgm:spPr/>
      <dgm:t>
        <a:bodyPr/>
        <a:lstStyle/>
        <a:p>
          <a:endParaRPr lang="en-US" dirty="0"/>
        </a:p>
      </dgm:t>
    </dgm:pt>
    <dgm:pt modelId="{4B466E93-3893-4119-9638-E40C33E64D35}" type="parTrans" cxnId="{B2776A37-B4C8-40F9-BEA2-0E3E65D07977}">
      <dgm:prSet/>
      <dgm:spPr/>
      <dgm:t>
        <a:bodyPr/>
        <a:lstStyle/>
        <a:p>
          <a:endParaRPr lang="en-US"/>
        </a:p>
      </dgm:t>
    </dgm:pt>
    <dgm:pt modelId="{C533D500-0592-4B40-A6CA-BE91BA2B58EF}" type="sibTrans" cxnId="{B2776A37-B4C8-40F9-BEA2-0E3E65D07977}">
      <dgm:prSet/>
      <dgm:spPr/>
      <dgm:t>
        <a:bodyPr/>
        <a:lstStyle/>
        <a:p>
          <a:endParaRPr lang="en-US"/>
        </a:p>
      </dgm:t>
    </dgm:pt>
    <dgm:pt modelId="{01C5FA2B-5949-4F6F-8FB3-768A893C8D74}">
      <dgm:prSet phldrT="[Text]"/>
      <dgm:spPr/>
      <dgm:t>
        <a:bodyPr/>
        <a:lstStyle/>
        <a:p>
          <a:r>
            <a:rPr lang="en-US" dirty="0" smtClean="0"/>
            <a:t>Long Term Outcomes</a:t>
          </a:r>
          <a:endParaRPr lang="en-US" dirty="0"/>
        </a:p>
      </dgm:t>
    </dgm:pt>
    <dgm:pt modelId="{996FEF28-327D-46BE-9447-AEFBE2DA5EE6}" type="parTrans" cxnId="{8A3F7EC7-B2A9-417F-95D0-15B289688D88}">
      <dgm:prSet/>
      <dgm:spPr/>
      <dgm:t>
        <a:bodyPr/>
        <a:lstStyle/>
        <a:p>
          <a:endParaRPr lang="en-US"/>
        </a:p>
      </dgm:t>
    </dgm:pt>
    <dgm:pt modelId="{460085A2-FFD6-42D5-8C00-3876D2E5890F}" type="sibTrans" cxnId="{8A3F7EC7-B2A9-417F-95D0-15B289688D88}">
      <dgm:prSet/>
      <dgm:spPr/>
      <dgm:t>
        <a:bodyPr/>
        <a:lstStyle/>
        <a:p>
          <a:endParaRPr lang="en-US"/>
        </a:p>
      </dgm:t>
    </dgm:pt>
    <dgm:pt modelId="{D4C665B9-64A5-4D40-86DF-F23A91F9FBA1}">
      <dgm:prSet phldrT="[Text]"/>
      <dgm:spPr/>
      <dgm:t>
        <a:bodyPr/>
        <a:lstStyle/>
        <a:p>
          <a:endParaRPr lang="en-US" dirty="0"/>
        </a:p>
      </dgm:t>
    </dgm:pt>
    <dgm:pt modelId="{23A9F3A1-1DD1-4162-AD1E-0E224A350941}" type="parTrans" cxnId="{5A28E0B2-BBE5-40BC-AABA-5E0260D1D3F1}">
      <dgm:prSet/>
      <dgm:spPr/>
      <dgm:t>
        <a:bodyPr/>
        <a:lstStyle/>
        <a:p>
          <a:endParaRPr lang="en-US"/>
        </a:p>
      </dgm:t>
    </dgm:pt>
    <dgm:pt modelId="{01356FCE-6E96-4AA9-AFC3-EEDBACDF04B4}" type="sibTrans" cxnId="{5A28E0B2-BBE5-40BC-AABA-5E0260D1D3F1}">
      <dgm:prSet/>
      <dgm:spPr/>
      <dgm:t>
        <a:bodyPr/>
        <a:lstStyle/>
        <a:p>
          <a:endParaRPr lang="en-US"/>
        </a:p>
      </dgm:t>
    </dgm:pt>
    <dgm:pt modelId="{DAC31C43-F536-4E1A-88DA-F991C6783535}">
      <dgm:prSet phldrT="[Text]"/>
      <dgm:spPr/>
      <dgm:t>
        <a:bodyPr/>
        <a:lstStyle/>
        <a:p>
          <a:r>
            <a:rPr lang="en-US" dirty="0" smtClean="0"/>
            <a:t>Text</a:t>
          </a:r>
          <a:endParaRPr lang="en-US" dirty="0"/>
        </a:p>
      </dgm:t>
    </dgm:pt>
    <dgm:pt modelId="{793706B4-3F37-4113-902F-34566F905ADD}" type="parTrans" cxnId="{C6E8138A-5D39-4306-9096-BEF02EE98C40}">
      <dgm:prSet/>
      <dgm:spPr/>
      <dgm:t>
        <a:bodyPr/>
        <a:lstStyle/>
        <a:p>
          <a:endParaRPr lang="en-US"/>
        </a:p>
      </dgm:t>
    </dgm:pt>
    <dgm:pt modelId="{26F707EF-BF43-426F-A76F-9DAEC7AF1EA2}" type="sibTrans" cxnId="{C6E8138A-5D39-4306-9096-BEF02EE98C40}">
      <dgm:prSet/>
      <dgm:spPr/>
      <dgm:t>
        <a:bodyPr/>
        <a:lstStyle/>
        <a:p>
          <a:endParaRPr lang="en-US"/>
        </a:p>
      </dgm:t>
    </dgm:pt>
    <dgm:pt modelId="{F93207D0-6C83-4A4A-AACB-C74ECEBD14E4}">
      <dgm:prSet phldrT="[Text]"/>
      <dgm:spPr/>
      <dgm:t>
        <a:bodyPr/>
        <a:lstStyle/>
        <a:p>
          <a:r>
            <a:rPr lang="en-US" dirty="0" smtClean="0"/>
            <a:t>Text</a:t>
          </a:r>
          <a:endParaRPr lang="en-US" dirty="0"/>
        </a:p>
      </dgm:t>
    </dgm:pt>
    <dgm:pt modelId="{CE9EE133-BFDE-4E31-8BC3-1324D22A4D88}" type="parTrans" cxnId="{371028E8-03A5-4085-ACDD-693E55C85F45}">
      <dgm:prSet/>
      <dgm:spPr/>
      <dgm:t>
        <a:bodyPr/>
        <a:lstStyle/>
        <a:p>
          <a:endParaRPr lang="en-US"/>
        </a:p>
      </dgm:t>
    </dgm:pt>
    <dgm:pt modelId="{C004EC2C-4862-4CAD-A2CC-26847CC82450}" type="sibTrans" cxnId="{371028E8-03A5-4085-ACDD-693E55C85F45}">
      <dgm:prSet/>
      <dgm:spPr/>
      <dgm:t>
        <a:bodyPr/>
        <a:lstStyle/>
        <a:p>
          <a:endParaRPr lang="en-US"/>
        </a:p>
      </dgm:t>
    </dgm:pt>
    <dgm:pt modelId="{49696E30-8829-4A5D-8BEA-D085352F75D6}">
      <dgm:prSet phldrT="[Text]"/>
      <dgm:spPr/>
      <dgm:t>
        <a:bodyPr/>
        <a:lstStyle/>
        <a:p>
          <a:r>
            <a:rPr lang="en-US" dirty="0" smtClean="0"/>
            <a:t>Text</a:t>
          </a:r>
          <a:endParaRPr lang="en-US" dirty="0"/>
        </a:p>
      </dgm:t>
    </dgm:pt>
    <dgm:pt modelId="{89D74BCB-08F8-4A01-92D5-DB13277479C4}" type="parTrans" cxnId="{8E5358C3-88AD-4039-8926-D023CEA08F71}">
      <dgm:prSet/>
      <dgm:spPr/>
      <dgm:t>
        <a:bodyPr/>
        <a:lstStyle/>
        <a:p>
          <a:endParaRPr lang="en-US"/>
        </a:p>
      </dgm:t>
    </dgm:pt>
    <dgm:pt modelId="{D6DDF714-9B3B-4AB4-B4FF-560EF4A579F6}" type="sibTrans" cxnId="{8E5358C3-88AD-4039-8926-D023CEA08F71}">
      <dgm:prSet/>
      <dgm:spPr/>
      <dgm:t>
        <a:bodyPr/>
        <a:lstStyle/>
        <a:p>
          <a:endParaRPr lang="en-US"/>
        </a:p>
      </dgm:t>
    </dgm:pt>
    <dgm:pt modelId="{24D7BAF4-C293-4488-9160-F6B83ACCF5B6}">
      <dgm:prSet phldrT="[Text]"/>
      <dgm:spPr/>
      <dgm:t>
        <a:bodyPr/>
        <a:lstStyle/>
        <a:p>
          <a:r>
            <a:rPr lang="en-US" dirty="0" smtClean="0"/>
            <a:t>text</a:t>
          </a:r>
          <a:endParaRPr lang="en-US" dirty="0"/>
        </a:p>
      </dgm:t>
    </dgm:pt>
    <dgm:pt modelId="{EF226309-89A5-4BBE-92FC-393D6F91ECDD}" type="parTrans" cxnId="{EE1B1C07-0A2D-458C-B2A8-A9AC05E30B96}">
      <dgm:prSet/>
      <dgm:spPr/>
      <dgm:t>
        <a:bodyPr/>
        <a:lstStyle/>
        <a:p>
          <a:endParaRPr lang="en-US"/>
        </a:p>
      </dgm:t>
    </dgm:pt>
    <dgm:pt modelId="{F5CD1B48-3A37-47AC-BD2B-59EE50482966}" type="sibTrans" cxnId="{EE1B1C07-0A2D-458C-B2A8-A9AC05E30B96}">
      <dgm:prSet/>
      <dgm:spPr/>
      <dgm:t>
        <a:bodyPr/>
        <a:lstStyle/>
        <a:p>
          <a:endParaRPr lang="en-US"/>
        </a:p>
      </dgm:t>
    </dgm:pt>
    <dgm:pt modelId="{94F15EFA-7BB1-4C1E-B3AF-4F2637D95ECE}">
      <dgm:prSet phldrT="[Text]"/>
      <dgm:spPr/>
      <dgm:t>
        <a:bodyPr/>
        <a:lstStyle/>
        <a:p>
          <a:r>
            <a:rPr lang="en-US" dirty="0" smtClean="0"/>
            <a:t>Text</a:t>
          </a:r>
          <a:endParaRPr lang="en-US" dirty="0"/>
        </a:p>
      </dgm:t>
    </dgm:pt>
    <dgm:pt modelId="{E19AD2A3-EE0A-4589-B8C1-FD350E48179B}" type="parTrans" cxnId="{83BD8836-F9E7-411A-8728-6037FA1B0C90}">
      <dgm:prSet/>
      <dgm:spPr/>
      <dgm:t>
        <a:bodyPr/>
        <a:lstStyle/>
        <a:p>
          <a:endParaRPr lang="en-US"/>
        </a:p>
      </dgm:t>
    </dgm:pt>
    <dgm:pt modelId="{94170292-CB04-4EEE-B9A4-10BCC1149170}" type="sibTrans" cxnId="{83BD8836-F9E7-411A-8728-6037FA1B0C90}">
      <dgm:prSet/>
      <dgm:spPr/>
      <dgm:t>
        <a:bodyPr/>
        <a:lstStyle/>
        <a:p>
          <a:endParaRPr lang="en-US"/>
        </a:p>
      </dgm:t>
    </dgm:pt>
    <dgm:pt modelId="{172224A0-3879-4AEE-978E-80D70D37C02F}">
      <dgm:prSet phldrT="[Text]"/>
      <dgm:spPr/>
      <dgm:t>
        <a:bodyPr/>
        <a:lstStyle/>
        <a:p>
          <a:r>
            <a:rPr lang="en-US" dirty="0" smtClean="0"/>
            <a:t>Text</a:t>
          </a:r>
          <a:endParaRPr lang="en-US" dirty="0"/>
        </a:p>
      </dgm:t>
    </dgm:pt>
    <dgm:pt modelId="{CF7DA226-D53E-40A9-B3C1-33208DB5FFB3}" type="parTrans" cxnId="{1D3FF2B4-96AF-4225-9AE4-8355B6F32607}">
      <dgm:prSet/>
      <dgm:spPr/>
      <dgm:t>
        <a:bodyPr/>
        <a:lstStyle/>
        <a:p>
          <a:endParaRPr lang="en-US"/>
        </a:p>
      </dgm:t>
    </dgm:pt>
    <dgm:pt modelId="{AED9A5EF-9CD6-4007-86D3-77E281FAD50A}" type="sibTrans" cxnId="{1D3FF2B4-96AF-4225-9AE4-8355B6F32607}">
      <dgm:prSet/>
      <dgm:spPr/>
      <dgm:t>
        <a:bodyPr/>
        <a:lstStyle/>
        <a:p>
          <a:endParaRPr lang="en-US"/>
        </a:p>
      </dgm:t>
    </dgm:pt>
    <dgm:pt modelId="{DB65AD33-10E2-4A23-A960-2FB0E39786EB}">
      <dgm:prSet phldrT="[Text]"/>
      <dgm:spPr/>
      <dgm:t>
        <a:bodyPr/>
        <a:lstStyle/>
        <a:p>
          <a:r>
            <a:rPr lang="en-US" dirty="0" smtClean="0"/>
            <a:t>text</a:t>
          </a:r>
          <a:endParaRPr lang="en-US" dirty="0"/>
        </a:p>
      </dgm:t>
    </dgm:pt>
    <dgm:pt modelId="{46FF8303-F1DE-4471-B5C0-F59FEC10E126}" type="parTrans" cxnId="{14D2F4B8-224C-412F-9903-595A37E64BEB}">
      <dgm:prSet/>
      <dgm:spPr/>
      <dgm:t>
        <a:bodyPr/>
        <a:lstStyle/>
        <a:p>
          <a:endParaRPr lang="en-US"/>
        </a:p>
      </dgm:t>
    </dgm:pt>
    <dgm:pt modelId="{20F9E8BB-4109-4300-A3DB-D081145C7EC4}" type="sibTrans" cxnId="{14D2F4B8-224C-412F-9903-595A37E64BEB}">
      <dgm:prSet/>
      <dgm:spPr/>
      <dgm:t>
        <a:bodyPr/>
        <a:lstStyle/>
        <a:p>
          <a:endParaRPr lang="en-US"/>
        </a:p>
      </dgm:t>
    </dgm:pt>
    <dgm:pt modelId="{B35249F7-C11D-4E18-ADD8-2FB37EBF0A13}">
      <dgm:prSet phldrT="[Text]"/>
      <dgm:spPr/>
      <dgm:t>
        <a:bodyPr/>
        <a:lstStyle/>
        <a:p>
          <a:r>
            <a:rPr lang="en-US" dirty="0" smtClean="0"/>
            <a:t>Intervention Strategies</a:t>
          </a:r>
          <a:endParaRPr lang="en-US" dirty="0"/>
        </a:p>
      </dgm:t>
    </dgm:pt>
    <dgm:pt modelId="{8F24DACF-4645-445D-8DAC-F4DBF0EA2D34}" type="parTrans" cxnId="{010DCD6B-9F91-4411-B208-FB3985596815}">
      <dgm:prSet/>
      <dgm:spPr/>
      <dgm:t>
        <a:bodyPr/>
        <a:lstStyle/>
        <a:p>
          <a:endParaRPr lang="en-US"/>
        </a:p>
      </dgm:t>
    </dgm:pt>
    <dgm:pt modelId="{FA4252AD-888C-47CD-8D3B-5049965BFF96}" type="sibTrans" cxnId="{010DCD6B-9F91-4411-B208-FB3985596815}">
      <dgm:prSet/>
      <dgm:spPr/>
      <dgm:t>
        <a:bodyPr/>
        <a:lstStyle/>
        <a:p>
          <a:endParaRPr lang="en-US"/>
        </a:p>
      </dgm:t>
    </dgm:pt>
    <dgm:pt modelId="{576B28A2-7BE3-4A0F-AA04-3A43C3117F48}">
      <dgm:prSet phldrT="[Text]"/>
      <dgm:spPr/>
      <dgm:t>
        <a:bodyPr/>
        <a:lstStyle/>
        <a:p>
          <a:r>
            <a:rPr lang="en-US" dirty="0" smtClean="0"/>
            <a:t>Text</a:t>
          </a:r>
          <a:endParaRPr lang="en-US" dirty="0"/>
        </a:p>
      </dgm:t>
    </dgm:pt>
    <dgm:pt modelId="{B3F96DBF-7FF3-41D6-8056-3E600BE23D8F}" type="parTrans" cxnId="{FE849E4A-3887-4A29-A96D-6081ABCF9557}">
      <dgm:prSet/>
      <dgm:spPr/>
      <dgm:t>
        <a:bodyPr/>
        <a:lstStyle/>
        <a:p>
          <a:endParaRPr lang="en-US"/>
        </a:p>
      </dgm:t>
    </dgm:pt>
    <dgm:pt modelId="{A0F8E2F3-F254-4FF6-80D5-6BF41668B9C5}" type="sibTrans" cxnId="{FE849E4A-3887-4A29-A96D-6081ABCF9557}">
      <dgm:prSet/>
      <dgm:spPr/>
      <dgm:t>
        <a:bodyPr/>
        <a:lstStyle/>
        <a:p>
          <a:endParaRPr lang="en-US"/>
        </a:p>
      </dgm:t>
    </dgm:pt>
    <dgm:pt modelId="{43419ABB-1D4D-41FF-A88D-2ACEAC448FA4}" type="pres">
      <dgm:prSet presAssocID="{25843ADF-9A3B-4DF9-AD19-3AA4EBE36BB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EA8DB6-3461-44F3-8684-F566FB99DB0F}" type="pres">
      <dgm:prSet presAssocID="{A20BF761-0648-4F2D-88CE-CD6603C82D9D}" presName="composite" presStyleCnt="0"/>
      <dgm:spPr/>
    </dgm:pt>
    <dgm:pt modelId="{06FE7A94-48D0-48CC-85D4-ADFA7EBA3E9F}" type="pres">
      <dgm:prSet presAssocID="{A20BF761-0648-4F2D-88CE-CD6603C82D9D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26AAA1-C97A-4C1A-B76C-8468E33B5EA0}" type="pres">
      <dgm:prSet presAssocID="{A20BF761-0648-4F2D-88CE-CD6603C82D9D}" presName="desTx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E5E794-C353-47E3-B086-62A374880C49}" type="pres">
      <dgm:prSet presAssocID="{96A4D8F8-498B-4A89-92AB-78FDC8A1B8D8}" presName="space" presStyleCnt="0"/>
      <dgm:spPr/>
    </dgm:pt>
    <dgm:pt modelId="{8AE71ABF-28AB-43FE-9980-374120B624A9}" type="pres">
      <dgm:prSet presAssocID="{B35249F7-C11D-4E18-ADD8-2FB37EBF0A13}" presName="composite" presStyleCnt="0"/>
      <dgm:spPr/>
    </dgm:pt>
    <dgm:pt modelId="{4C7B7A8B-43FF-4DD8-A36E-7A6FD18ADB85}" type="pres">
      <dgm:prSet presAssocID="{B35249F7-C11D-4E18-ADD8-2FB37EBF0A13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82F8E0-79F2-4C17-B519-1892D272BC26}" type="pres">
      <dgm:prSet presAssocID="{B35249F7-C11D-4E18-ADD8-2FB37EBF0A13}" presName="desTx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D1556F-ECDE-4509-B73C-773782FEA138}" type="pres">
      <dgm:prSet presAssocID="{FA4252AD-888C-47CD-8D3B-5049965BFF96}" presName="space" presStyleCnt="0"/>
      <dgm:spPr/>
    </dgm:pt>
    <dgm:pt modelId="{628719E0-DE57-440B-B5AD-2571D6D6C87D}" type="pres">
      <dgm:prSet presAssocID="{43C0FA5E-2D43-4F59-B6D7-2AC3E9411FAC}" presName="composite" presStyleCnt="0"/>
      <dgm:spPr/>
    </dgm:pt>
    <dgm:pt modelId="{619D04B2-20CB-47D0-B148-8A65B511F57E}" type="pres">
      <dgm:prSet presAssocID="{43C0FA5E-2D43-4F59-B6D7-2AC3E9411FAC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00D1F2-BFFC-49B1-86AA-675AB0C80192}" type="pres">
      <dgm:prSet presAssocID="{43C0FA5E-2D43-4F59-B6D7-2AC3E9411FAC}" presName="desTx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099E2D-0572-4B79-9B1F-2664EC2705AA}" type="pres">
      <dgm:prSet presAssocID="{CED895F8-9B1D-498C-B2ED-EBCE25C7B759}" presName="space" presStyleCnt="0"/>
      <dgm:spPr/>
    </dgm:pt>
    <dgm:pt modelId="{34CB0F23-9BED-4517-A5D4-330A921251F7}" type="pres">
      <dgm:prSet presAssocID="{59A3B4AF-8188-4627-909E-8B06AA35EC48}" presName="composite" presStyleCnt="0"/>
      <dgm:spPr/>
    </dgm:pt>
    <dgm:pt modelId="{C36BE3F3-4C97-4D1A-A4B0-D5C0C428479B}" type="pres">
      <dgm:prSet presAssocID="{59A3B4AF-8188-4627-909E-8B06AA35EC48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74BBA4-31BA-4686-B061-D55B24CC030B}" type="pres">
      <dgm:prSet presAssocID="{59A3B4AF-8188-4627-909E-8B06AA35EC48}" presName="desTx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560B36-D6B1-4C01-BD54-43BCD7327DAD}" type="pres">
      <dgm:prSet presAssocID="{B2349A5A-459C-4B46-8FE8-C90D4ACA53F7}" presName="space" presStyleCnt="0"/>
      <dgm:spPr/>
    </dgm:pt>
    <dgm:pt modelId="{C7AD2848-3EBA-4DDA-AC12-B6E8A9D4090C}" type="pres">
      <dgm:prSet presAssocID="{01C5FA2B-5949-4F6F-8FB3-768A893C8D74}" presName="composite" presStyleCnt="0"/>
      <dgm:spPr/>
    </dgm:pt>
    <dgm:pt modelId="{431E8E9D-B41F-4A68-93AF-0B33BB01A37C}" type="pres">
      <dgm:prSet presAssocID="{01C5FA2B-5949-4F6F-8FB3-768A893C8D74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BFED2B-6196-46C7-967D-20F68515F052}" type="pres">
      <dgm:prSet presAssocID="{01C5FA2B-5949-4F6F-8FB3-768A893C8D74}" presName="desTx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1B1C07-0A2D-458C-B2A8-A9AC05E30B96}" srcId="{01C5FA2B-5949-4F6F-8FB3-768A893C8D74}" destId="{24D7BAF4-C293-4488-9160-F6B83ACCF5B6}" srcOrd="2" destOrd="0" parTransId="{EF226309-89A5-4BBE-92FC-393D6F91ECDD}" sibTransId="{F5CD1B48-3A37-47AC-BD2B-59EE50482966}"/>
    <dgm:cxn modelId="{021966D0-86F0-4E5B-BFC1-A1B9FB560216}" type="presOf" srcId="{A20BF761-0648-4F2D-88CE-CD6603C82D9D}" destId="{06FE7A94-48D0-48CC-85D4-ADFA7EBA3E9F}" srcOrd="0" destOrd="0" presId="urn:microsoft.com/office/officeart/2005/8/layout/hList1"/>
    <dgm:cxn modelId="{14D2F4B8-224C-412F-9903-595A37E64BEB}" srcId="{01C5FA2B-5949-4F6F-8FB3-768A893C8D74}" destId="{DB65AD33-10E2-4A23-A960-2FB0E39786EB}" srcOrd="6" destOrd="0" parTransId="{46FF8303-F1DE-4471-B5C0-F59FEC10E126}" sibTransId="{20F9E8BB-4109-4300-A3DB-D081145C7EC4}"/>
    <dgm:cxn modelId="{E4D4E89A-0C34-483C-A158-BCFFF27B4D43}" srcId="{25843ADF-9A3B-4DF9-AD19-3AA4EBE36BBF}" destId="{A20BF761-0648-4F2D-88CE-CD6603C82D9D}" srcOrd="0" destOrd="0" parTransId="{ED17EC6C-5AFF-421F-B5C7-D96DA4878D28}" sibTransId="{96A4D8F8-498B-4A89-92AB-78FDC8A1B8D8}"/>
    <dgm:cxn modelId="{7D8EC952-1C9D-4507-A9D7-F268FFCA4F88}" type="presOf" srcId="{D4C665B9-64A5-4D40-86DF-F23A91F9FBA1}" destId="{9474BBA4-31BA-4686-B061-D55B24CC030B}" srcOrd="0" destOrd="2" presId="urn:microsoft.com/office/officeart/2005/8/layout/hList1"/>
    <dgm:cxn modelId="{FE849E4A-3887-4A29-A96D-6081ABCF9557}" srcId="{B35249F7-C11D-4E18-ADD8-2FB37EBF0A13}" destId="{576B28A2-7BE3-4A0F-AA04-3A43C3117F48}" srcOrd="0" destOrd="0" parTransId="{B3F96DBF-7FF3-41D6-8056-3E600BE23D8F}" sibTransId="{A0F8E2F3-F254-4FF6-80D5-6BF41668B9C5}"/>
    <dgm:cxn modelId="{B46D6BFC-EE59-4D6A-9015-669929B6A142}" srcId="{25843ADF-9A3B-4DF9-AD19-3AA4EBE36BBF}" destId="{59A3B4AF-8188-4627-909E-8B06AA35EC48}" srcOrd="3" destOrd="0" parTransId="{C810C6BD-FD35-44A7-A9C4-34FAFD5D0A2E}" sibTransId="{B2349A5A-459C-4B46-8FE8-C90D4ACA53F7}"/>
    <dgm:cxn modelId="{A43DB0A7-9061-4C1D-82B2-AC0EE18A51CD}" type="presOf" srcId="{86D4E429-B465-4048-A326-7A8F636E614C}" destId="{9474BBA4-31BA-4686-B061-D55B24CC030B}" srcOrd="0" destOrd="1" presId="urn:microsoft.com/office/officeart/2005/8/layout/hList1"/>
    <dgm:cxn modelId="{1A9ECC37-B986-42B4-941A-87CC717F9A32}" type="presOf" srcId="{6A82C314-5DDD-471C-AF14-85E2F6B72CAB}" destId="{C100D1F2-BFFC-49B1-86AA-675AB0C80192}" srcOrd="0" destOrd="1" presId="urn:microsoft.com/office/officeart/2005/8/layout/hList1"/>
    <dgm:cxn modelId="{F2807A41-806C-4B1E-B00B-555BCC4EC6C5}" type="presOf" srcId="{01C5FA2B-5949-4F6F-8FB3-768A893C8D74}" destId="{431E8E9D-B41F-4A68-93AF-0B33BB01A37C}" srcOrd="0" destOrd="0" presId="urn:microsoft.com/office/officeart/2005/8/layout/hList1"/>
    <dgm:cxn modelId="{1D3FF2B4-96AF-4225-9AE4-8355B6F32607}" srcId="{01C5FA2B-5949-4F6F-8FB3-768A893C8D74}" destId="{172224A0-3879-4AEE-978E-80D70D37C02F}" srcOrd="5" destOrd="0" parTransId="{CF7DA226-D53E-40A9-B3C1-33208DB5FFB3}" sibTransId="{AED9A5EF-9CD6-4007-86D3-77E281FAD50A}"/>
    <dgm:cxn modelId="{8A3F7EC7-B2A9-417F-95D0-15B289688D88}" srcId="{25843ADF-9A3B-4DF9-AD19-3AA4EBE36BBF}" destId="{01C5FA2B-5949-4F6F-8FB3-768A893C8D74}" srcOrd="4" destOrd="0" parTransId="{996FEF28-327D-46BE-9447-AEFBE2DA5EE6}" sibTransId="{460085A2-FFD6-42D5-8C00-3876D2E5890F}"/>
    <dgm:cxn modelId="{CDE45AF4-EF24-461A-ADB8-4BDA215D9AE1}" srcId="{43C0FA5E-2D43-4F59-B6D7-2AC3E9411FAC}" destId="{74777D05-9D18-496C-9BFB-2584BE164DB1}" srcOrd="0" destOrd="0" parTransId="{64E29434-AB29-426E-9A92-CFD22B9B22AB}" sibTransId="{B356267D-A458-4D26-8D5F-1DD554E7DFF7}"/>
    <dgm:cxn modelId="{C6E8138A-5D39-4306-9096-BEF02EE98C40}" srcId="{01C5FA2B-5949-4F6F-8FB3-768A893C8D74}" destId="{DAC31C43-F536-4E1A-88DA-F991C6783535}" srcOrd="0" destOrd="0" parTransId="{793706B4-3F37-4113-902F-34566F905ADD}" sibTransId="{26F707EF-BF43-426F-A76F-9DAEC7AF1EA2}"/>
    <dgm:cxn modelId="{C08C39EB-24B3-4A3B-83FD-A6B01B9206D4}" type="presOf" srcId="{9A4A82B9-C4A7-4C0E-BB43-3D7AD6EFDD94}" destId="{9474BBA4-31BA-4686-B061-D55B24CC030B}" srcOrd="0" destOrd="0" presId="urn:microsoft.com/office/officeart/2005/8/layout/hList1"/>
    <dgm:cxn modelId="{25F2B219-0ADA-4C8A-AE28-699550B65263}" srcId="{25843ADF-9A3B-4DF9-AD19-3AA4EBE36BBF}" destId="{43C0FA5E-2D43-4F59-B6D7-2AC3E9411FAC}" srcOrd="2" destOrd="0" parTransId="{511906B1-0439-4D77-933C-2BE277A0561E}" sibTransId="{CED895F8-9B1D-498C-B2ED-EBCE25C7B759}"/>
    <dgm:cxn modelId="{B2776A37-B4C8-40F9-BEA2-0E3E65D07977}" srcId="{59A3B4AF-8188-4627-909E-8B06AA35EC48}" destId="{86D4E429-B465-4048-A326-7A8F636E614C}" srcOrd="1" destOrd="0" parTransId="{4B466E93-3893-4119-9638-E40C33E64D35}" sibTransId="{C533D500-0592-4B40-A6CA-BE91BA2B58EF}"/>
    <dgm:cxn modelId="{F3B82405-0228-4B16-B95A-303F240B6067}" type="presOf" srcId="{2FAA650C-048F-4929-9C2F-D383E714404E}" destId="{2C26AAA1-C97A-4C1A-B76C-8468E33B5EA0}" srcOrd="0" destOrd="1" presId="urn:microsoft.com/office/officeart/2005/8/layout/hList1"/>
    <dgm:cxn modelId="{E493E90B-B37C-442C-A1EB-6EDCF7B211C9}" type="presOf" srcId="{24D7BAF4-C293-4488-9160-F6B83ACCF5B6}" destId="{66BFED2B-6196-46C7-967D-20F68515F052}" srcOrd="0" destOrd="2" presId="urn:microsoft.com/office/officeart/2005/8/layout/hList1"/>
    <dgm:cxn modelId="{3C8E9031-7A77-44DF-AA68-1B64CC1267DB}" type="presOf" srcId="{4921E4B5-13C5-4A35-96AE-FDD6420DEFCD}" destId="{2C26AAA1-C97A-4C1A-B76C-8468E33B5EA0}" srcOrd="0" destOrd="0" presId="urn:microsoft.com/office/officeart/2005/8/layout/hList1"/>
    <dgm:cxn modelId="{B9BE3D1F-D388-4769-ADF7-82FDC611DF7C}" type="presOf" srcId="{59A3B4AF-8188-4627-909E-8B06AA35EC48}" destId="{C36BE3F3-4C97-4D1A-A4B0-D5C0C428479B}" srcOrd="0" destOrd="0" presId="urn:microsoft.com/office/officeart/2005/8/layout/hList1"/>
    <dgm:cxn modelId="{21761871-665B-401E-B6D4-9F032D5D1E0E}" type="presOf" srcId="{576B28A2-7BE3-4A0F-AA04-3A43C3117F48}" destId="{BF82F8E0-79F2-4C17-B519-1892D272BC26}" srcOrd="0" destOrd="0" presId="urn:microsoft.com/office/officeart/2005/8/layout/hList1"/>
    <dgm:cxn modelId="{A1613AE7-CDD2-4666-A27B-1A2CE4B2EC2B}" type="presOf" srcId="{DB65AD33-10E2-4A23-A960-2FB0E39786EB}" destId="{66BFED2B-6196-46C7-967D-20F68515F052}" srcOrd="0" destOrd="6" presId="urn:microsoft.com/office/officeart/2005/8/layout/hList1"/>
    <dgm:cxn modelId="{E6769D6E-A8C1-4D4A-B18F-8BBC79552B83}" type="presOf" srcId="{172224A0-3879-4AEE-978E-80D70D37C02F}" destId="{66BFED2B-6196-46C7-967D-20F68515F052}" srcOrd="0" destOrd="5" presId="urn:microsoft.com/office/officeart/2005/8/layout/hList1"/>
    <dgm:cxn modelId="{EA94B650-4586-4272-8D35-F05530A08932}" type="presOf" srcId="{74777D05-9D18-496C-9BFB-2584BE164DB1}" destId="{C100D1F2-BFFC-49B1-86AA-675AB0C80192}" srcOrd="0" destOrd="0" presId="urn:microsoft.com/office/officeart/2005/8/layout/hList1"/>
    <dgm:cxn modelId="{01BFB8DC-346D-4856-8616-FFE26EC80000}" type="presOf" srcId="{DAC31C43-F536-4E1A-88DA-F991C6783535}" destId="{66BFED2B-6196-46C7-967D-20F68515F052}" srcOrd="0" destOrd="0" presId="urn:microsoft.com/office/officeart/2005/8/layout/hList1"/>
    <dgm:cxn modelId="{E1D14683-69F4-4AC6-9695-84A92220A937}" type="presOf" srcId="{43C0FA5E-2D43-4F59-B6D7-2AC3E9411FAC}" destId="{619D04B2-20CB-47D0-B148-8A65B511F57E}" srcOrd="0" destOrd="0" presId="urn:microsoft.com/office/officeart/2005/8/layout/hList1"/>
    <dgm:cxn modelId="{8E5358C3-88AD-4039-8926-D023CEA08F71}" srcId="{01C5FA2B-5949-4F6F-8FB3-768A893C8D74}" destId="{49696E30-8829-4A5D-8BEA-D085352F75D6}" srcOrd="3" destOrd="0" parTransId="{89D74BCB-08F8-4A01-92D5-DB13277479C4}" sibTransId="{D6DDF714-9B3B-4AB4-B4FF-560EF4A579F6}"/>
    <dgm:cxn modelId="{18D818FC-6ACA-4A09-A8EA-E07909079940}" type="presOf" srcId="{49696E30-8829-4A5D-8BEA-D085352F75D6}" destId="{66BFED2B-6196-46C7-967D-20F68515F052}" srcOrd="0" destOrd="3" presId="urn:microsoft.com/office/officeart/2005/8/layout/hList1"/>
    <dgm:cxn modelId="{B455A091-9D97-4F05-8481-E5D17E4514F8}" srcId="{A20BF761-0648-4F2D-88CE-CD6603C82D9D}" destId="{4921E4B5-13C5-4A35-96AE-FDD6420DEFCD}" srcOrd="0" destOrd="0" parTransId="{4B3B2659-7178-473F-BE30-8AC82F560BB6}" sibTransId="{F0CE7F34-73E7-4D5A-9DC2-BB7C163C21B5}"/>
    <dgm:cxn modelId="{83BD8836-F9E7-411A-8728-6037FA1B0C90}" srcId="{01C5FA2B-5949-4F6F-8FB3-768A893C8D74}" destId="{94F15EFA-7BB1-4C1E-B3AF-4F2637D95ECE}" srcOrd="4" destOrd="0" parTransId="{E19AD2A3-EE0A-4589-B8C1-FD350E48179B}" sibTransId="{94170292-CB04-4EEE-B9A4-10BCC1149170}"/>
    <dgm:cxn modelId="{ACB2F779-413B-4A02-80F6-5E5A1A4D27B8}" srcId="{59A3B4AF-8188-4627-909E-8B06AA35EC48}" destId="{9A4A82B9-C4A7-4C0E-BB43-3D7AD6EFDD94}" srcOrd="0" destOrd="0" parTransId="{29AB8BC6-2528-404A-8589-B33E86B929DC}" sibTransId="{94C6CD62-6971-4634-A4F9-FC877533AB2C}"/>
    <dgm:cxn modelId="{CE500EBF-286F-42AA-8A69-2890786CD44C}" type="presOf" srcId="{F93207D0-6C83-4A4A-AACB-C74ECEBD14E4}" destId="{66BFED2B-6196-46C7-967D-20F68515F052}" srcOrd="0" destOrd="1" presId="urn:microsoft.com/office/officeart/2005/8/layout/hList1"/>
    <dgm:cxn modelId="{AB24F2C2-860A-4F1F-8FB7-68E10C5CB060}" srcId="{A20BF761-0648-4F2D-88CE-CD6603C82D9D}" destId="{2FAA650C-048F-4929-9C2F-D383E714404E}" srcOrd="1" destOrd="0" parTransId="{3C47392D-7BC1-40CF-9A0F-CCC561894E17}" sibTransId="{B61D1B08-05FF-44D6-80F9-1836B68DE1C4}"/>
    <dgm:cxn modelId="{010DCD6B-9F91-4411-B208-FB3985596815}" srcId="{25843ADF-9A3B-4DF9-AD19-3AA4EBE36BBF}" destId="{B35249F7-C11D-4E18-ADD8-2FB37EBF0A13}" srcOrd="1" destOrd="0" parTransId="{8F24DACF-4645-445D-8DAC-F4DBF0EA2D34}" sibTransId="{FA4252AD-888C-47CD-8D3B-5049965BFF96}"/>
    <dgm:cxn modelId="{D66292E5-9AF8-4940-8539-D6ED4DB5662A}" type="presOf" srcId="{94F15EFA-7BB1-4C1E-B3AF-4F2637D95ECE}" destId="{66BFED2B-6196-46C7-967D-20F68515F052}" srcOrd="0" destOrd="4" presId="urn:microsoft.com/office/officeart/2005/8/layout/hList1"/>
    <dgm:cxn modelId="{371028E8-03A5-4085-ACDD-693E55C85F45}" srcId="{01C5FA2B-5949-4F6F-8FB3-768A893C8D74}" destId="{F93207D0-6C83-4A4A-AACB-C74ECEBD14E4}" srcOrd="1" destOrd="0" parTransId="{CE9EE133-BFDE-4E31-8BC3-1324D22A4D88}" sibTransId="{C004EC2C-4862-4CAD-A2CC-26847CC82450}"/>
    <dgm:cxn modelId="{2B2E8EAE-EAB1-4A13-A7B2-AE1864C3F3F5}" type="presOf" srcId="{B35249F7-C11D-4E18-ADD8-2FB37EBF0A13}" destId="{4C7B7A8B-43FF-4DD8-A36E-7A6FD18ADB85}" srcOrd="0" destOrd="0" presId="urn:microsoft.com/office/officeart/2005/8/layout/hList1"/>
    <dgm:cxn modelId="{D501D058-6E07-428C-9575-01D5A7B1C4D3}" type="presOf" srcId="{25843ADF-9A3B-4DF9-AD19-3AA4EBE36BBF}" destId="{43419ABB-1D4D-41FF-A88D-2ACEAC448FA4}" srcOrd="0" destOrd="0" presId="urn:microsoft.com/office/officeart/2005/8/layout/hList1"/>
    <dgm:cxn modelId="{5A28E0B2-BBE5-40BC-AABA-5E0260D1D3F1}" srcId="{59A3B4AF-8188-4627-909E-8B06AA35EC48}" destId="{D4C665B9-64A5-4D40-86DF-F23A91F9FBA1}" srcOrd="2" destOrd="0" parTransId="{23A9F3A1-1DD1-4162-AD1E-0E224A350941}" sibTransId="{01356FCE-6E96-4AA9-AFC3-EEDBACDF04B4}"/>
    <dgm:cxn modelId="{BA1E2372-3EF0-4F82-93E3-E7E5A52F7021}" srcId="{43C0FA5E-2D43-4F59-B6D7-2AC3E9411FAC}" destId="{6A82C314-5DDD-471C-AF14-85E2F6B72CAB}" srcOrd="1" destOrd="0" parTransId="{22A7F406-106F-439B-8B49-F8315BF12830}" sibTransId="{57B71817-6022-483E-A3D0-8FDCE9976AF5}"/>
    <dgm:cxn modelId="{DBF11E2C-0232-40EE-BFDF-8C4F3329721B}" type="presParOf" srcId="{43419ABB-1D4D-41FF-A88D-2ACEAC448FA4}" destId="{CDEA8DB6-3461-44F3-8684-F566FB99DB0F}" srcOrd="0" destOrd="0" presId="urn:microsoft.com/office/officeart/2005/8/layout/hList1"/>
    <dgm:cxn modelId="{DFC3D898-2D06-4F2A-A0DC-A1CD06345540}" type="presParOf" srcId="{CDEA8DB6-3461-44F3-8684-F566FB99DB0F}" destId="{06FE7A94-48D0-48CC-85D4-ADFA7EBA3E9F}" srcOrd="0" destOrd="0" presId="urn:microsoft.com/office/officeart/2005/8/layout/hList1"/>
    <dgm:cxn modelId="{EA56C67E-90D5-44BB-A5EE-C95A160F3D1B}" type="presParOf" srcId="{CDEA8DB6-3461-44F3-8684-F566FB99DB0F}" destId="{2C26AAA1-C97A-4C1A-B76C-8468E33B5EA0}" srcOrd="1" destOrd="0" presId="urn:microsoft.com/office/officeart/2005/8/layout/hList1"/>
    <dgm:cxn modelId="{78486B8F-12F1-49FD-BAB3-E1B1CB150BA1}" type="presParOf" srcId="{43419ABB-1D4D-41FF-A88D-2ACEAC448FA4}" destId="{C6E5E794-C353-47E3-B086-62A374880C49}" srcOrd="1" destOrd="0" presId="urn:microsoft.com/office/officeart/2005/8/layout/hList1"/>
    <dgm:cxn modelId="{4585B31E-B89C-4ADF-B88D-D7916270934A}" type="presParOf" srcId="{43419ABB-1D4D-41FF-A88D-2ACEAC448FA4}" destId="{8AE71ABF-28AB-43FE-9980-374120B624A9}" srcOrd="2" destOrd="0" presId="urn:microsoft.com/office/officeart/2005/8/layout/hList1"/>
    <dgm:cxn modelId="{4F81D443-A74B-4301-9B5A-2975B87CACDB}" type="presParOf" srcId="{8AE71ABF-28AB-43FE-9980-374120B624A9}" destId="{4C7B7A8B-43FF-4DD8-A36E-7A6FD18ADB85}" srcOrd="0" destOrd="0" presId="urn:microsoft.com/office/officeart/2005/8/layout/hList1"/>
    <dgm:cxn modelId="{CB8F2D68-341F-4CF0-858C-BAAC34B51AB5}" type="presParOf" srcId="{8AE71ABF-28AB-43FE-9980-374120B624A9}" destId="{BF82F8E0-79F2-4C17-B519-1892D272BC26}" srcOrd="1" destOrd="0" presId="urn:microsoft.com/office/officeart/2005/8/layout/hList1"/>
    <dgm:cxn modelId="{507B0BF4-1E77-4F26-9C46-A667FA127FBE}" type="presParOf" srcId="{43419ABB-1D4D-41FF-A88D-2ACEAC448FA4}" destId="{D6D1556F-ECDE-4509-B73C-773782FEA138}" srcOrd="3" destOrd="0" presId="urn:microsoft.com/office/officeart/2005/8/layout/hList1"/>
    <dgm:cxn modelId="{104736DA-879B-4211-9EFE-2393F5713C10}" type="presParOf" srcId="{43419ABB-1D4D-41FF-A88D-2ACEAC448FA4}" destId="{628719E0-DE57-440B-B5AD-2571D6D6C87D}" srcOrd="4" destOrd="0" presId="urn:microsoft.com/office/officeart/2005/8/layout/hList1"/>
    <dgm:cxn modelId="{25C5567F-3362-4E00-8726-8BF7C7054E02}" type="presParOf" srcId="{628719E0-DE57-440B-B5AD-2571D6D6C87D}" destId="{619D04B2-20CB-47D0-B148-8A65B511F57E}" srcOrd="0" destOrd="0" presId="urn:microsoft.com/office/officeart/2005/8/layout/hList1"/>
    <dgm:cxn modelId="{8EBD6DA4-8131-4AC4-8CB4-35A0693D9392}" type="presParOf" srcId="{628719E0-DE57-440B-B5AD-2571D6D6C87D}" destId="{C100D1F2-BFFC-49B1-86AA-675AB0C80192}" srcOrd="1" destOrd="0" presId="urn:microsoft.com/office/officeart/2005/8/layout/hList1"/>
    <dgm:cxn modelId="{3172F33A-92BE-40CD-926C-65E6469AAA53}" type="presParOf" srcId="{43419ABB-1D4D-41FF-A88D-2ACEAC448FA4}" destId="{26099E2D-0572-4B79-9B1F-2664EC2705AA}" srcOrd="5" destOrd="0" presId="urn:microsoft.com/office/officeart/2005/8/layout/hList1"/>
    <dgm:cxn modelId="{491B2395-9E4A-4311-BF1F-7A2EBFA750C7}" type="presParOf" srcId="{43419ABB-1D4D-41FF-A88D-2ACEAC448FA4}" destId="{34CB0F23-9BED-4517-A5D4-330A921251F7}" srcOrd="6" destOrd="0" presId="urn:microsoft.com/office/officeart/2005/8/layout/hList1"/>
    <dgm:cxn modelId="{8E5BB1AC-D0E2-4788-8E2E-42A8C0E4D8BF}" type="presParOf" srcId="{34CB0F23-9BED-4517-A5D4-330A921251F7}" destId="{C36BE3F3-4C97-4D1A-A4B0-D5C0C428479B}" srcOrd="0" destOrd="0" presId="urn:microsoft.com/office/officeart/2005/8/layout/hList1"/>
    <dgm:cxn modelId="{15D37689-F8DD-466E-A746-5198282652C8}" type="presParOf" srcId="{34CB0F23-9BED-4517-A5D4-330A921251F7}" destId="{9474BBA4-31BA-4686-B061-D55B24CC030B}" srcOrd="1" destOrd="0" presId="urn:microsoft.com/office/officeart/2005/8/layout/hList1"/>
    <dgm:cxn modelId="{E8CCFB2C-6EC9-403A-A8E5-EDFF3D4E6F9F}" type="presParOf" srcId="{43419ABB-1D4D-41FF-A88D-2ACEAC448FA4}" destId="{93560B36-D6B1-4C01-BD54-43BCD7327DAD}" srcOrd="7" destOrd="0" presId="urn:microsoft.com/office/officeart/2005/8/layout/hList1"/>
    <dgm:cxn modelId="{D0F82A8B-1F94-4CAB-BAF6-9E0DA3FC7594}" type="presParOf" srcId="{43419ABB-1D4D-41FF-A88D-2ACEAC448FA4}" destId="{C7AD2848-3EBA-4DDA-AC12-B6E8A9D4090C}" srcOrd="8" destOrd="0" presId="urn:microsoft.com/office/officeart/2005/8/layout/hList1"/>
    <dgm:cxn modelId="{0EEC78B2-0493-48E9-9CEC-8279F805B0FF}" type="presParOf" srcId="{C7AD2848-3EBA-4DDA-AC12-B6E8A9D4090C}" destId="{431E8E9D-B41F-4A68-93AF-0B33BB01A37C}" srcOrd="0" destOrd="0" presId="urn:microsoft.com/office/officeart/2005/8/layout/hList1"/>
    <dgm:cxn modelId="{496BDEEA-5DBF-444B-8E07-3FC3F7474977}" type="presParOf" srcId="{C7AD2848-3EBA-4DDA-AC12-B6E8A9D4090C}" destId="{66BFED2B-6196-46C7-967D-20F68515F05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843ADF-9A3B-4DF9-AD19-3AA4EBE36BBF}" type="doc">
      <dgm:prSet loTypeId="urn:microsoft.com/office/officeart/2005/8/layout/hList1" loCatId="list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A20BF761-0648-4F2D-88CE-CD6603C82D9D}">
      <dgm:prSet phldrT="[Text]"/>
      <dgm:spPr/>
      <dgm:t>
        <a:bodyPr/>
        <a:lstStyle/>
        <a:p>
          <a:r>
            <a:rPr lang="en-US" dirty="0" smtClean="0"/>
            <a:t>Program Components</a:t>
          </a:r>
          <a:endParaRPr lang="en-US" dirty="0"/>
        </a:p>
      </dgm:t>
    </dgm:pt>
    <dgm:pt modelId="{ED17EC6C-5AFF-421F-B5C7-D96DA4878D28}" type="parTrans" cxnId="{E4D4E89A-0C34-483C-A158-BCFFF27B4D43}">
      <dgm:prSet/>
      <dgm:spPr/>
      <dgm:t>
        <a:bodyPr/>
        <a:lstStyle/>
        <a:p>
          <a:endParaRPr lang="en-US"/>
        </a:p>
      </dgm:t>
    </dgm:pt>
    <dgm:pt modelId="{96A4D8F8-498B-4A89-92AB-78FDC8A1B8D8}" type="sibTrans" cxnId="{E4D4E89A-0C34-483C-A158-BCFFF27B4D43}">
      <dgm:prSet/>
      <dgm:spPr/>
      <dgm:t>
        <a:bodyPr/>
        <a:lstStyle/>
        <a:p>
          <a:endParaRPr lang="en-US"/>
        </a:p>
      </dgm:t>
    </dgm:pt>
    <dgm:pt modelId="{43C0FA5E-2D43-4F59-B6D7-2AC3E9411FAC}">
      <dgm:prSet phldrT="[Text]"/>
      <dgm:spPr/>
      <dgm:t>
        <a:bodyPr/>
        <a:lstStyle/>
        <a:p>
          <a:r>
            <a:rPr lang="en-US" dirty="0" smtClean="0"/>
            <a:t>Targets</a:t>
          </a:r>
          <a:endParaRPr lang="en-US" dirty="0"/>
        </a:p>
      </dgm:t>
    </dgm:pt>
    <dgm:pt modelId="{511906B1-0439-4D77-933C-2BE277A0561E}" type="parTrans" cxnId="{25F2B219-0ADA-4C8A-AE28-699550B65263}">
      <dgm:prSet/>
      <dgm:spPr/>
      <dgm:t>
        <a:bodyPr/>
        <a:lstStyle/>
        <a:p>
          <a:endParaRPr lang="en-US"/>
        </a:p>
      </dgm:t>
    </dgm:pt>
    <dgm:pt modelId="{CED895F8-9B1D-498C-B2ED-EBCE25C7B759}" type="sibTrans" cxnId="{25F2B219-0ADA-4C8A-AE28-699550B65263}">
      <dgm:prSet/>
      <dgm:spPr/>
      <dgm:t>
        <a:bodyPr/>
        <a:lstStyle/>
        <a:p>
          <a:endParaRPr lang="en-US"/>
        </a:p>
      </dgm:t>
    </dgm:pt>
    <dgm:pt modelId="{74777D05-9D18-496C-9BFB-2584BE164DB1}">
      <dgm:prSet phldrT="[Text]"/>
      <dgm:spPr/>
      <dgm:t>
        <a:bodyPr/>
        <a:lstStyle/>
        <a:p>
          <a:r>
            <a:rPr lang="en-US" dirty="0" smtClean="0"/>
            <a:t>Include Risk and Protective Factors</a:t>
          </a:r>
          <a:endParaRPr lang="en-US" dirty="0"/>
        </a:p>
      </dgm:t>
    </dgm:pt>
    <dgm:pt modelId="{64E29434-AB29-426E-9A92-CFD22B9B22AB}" type="parTrans" cxnId="{CDE45AF4-EF24-461A-ADB8-4BDA215D9AE1}">
      <dgm:prSet/>
      <dgm:spPr/>
      <dgm:t>
        <a:bodyPr/>
        <a:lstStyle/>
        <a:p>
          <a:endParaRPr lang="en-US"/>
        </a:p>
      </dgm:t>
    </dgm:pt>
    <dgm:pt modelId="{B356267D-A458-4D26-8D5F-1DD554E7DFF7}" type="sibTrans" cxnId="{CDE45AF4-EF24-461A-ADB8-4BDA215D9AE1}">
      <dgm:prSet/>
      <dgm:spPr/>
      <dgm:t>
        <a:bodyPr/>
        <a:lstStyle/>
        <a:p>
          <a:endParaRPr lang="en-US"/>
        </a:p>
      </dgm:t>
    </dgm:pt>
    <dgm:pt modelId="{59A3B4AF-8188-4627-909E-8B06AA35EC48}">
      <dgm:prSet phldrT="[Text]"/>
      <dgm:spPr/>
      <dgm:t>
        <a:bodyPr/>
        <a:lstStyle/>
        <a:p>
          <a:r>
            <a:rPr lang="en-US" dirty="0" smtClean="0"/>
            <a:t>Immediate Outcomes</a:t>
          </a:r>
          <a:endParaRPr lang="en-US" dirty="0"/>
        </a:p>
      </dgm:t>
    </dgm:pt>
    <dgm:pt modelId="{C810C6BD-FD35-44A7-A9C4-34FAFD5D0A2E}" type="parTrans" cxnId="{B46D6BFC-EE59-4D6A-9015-669929B6A142}">
      <dgm:prSet/>
      <dgm:spPr/>
      <dgm:t>
        <a:bodyPr/>
        <a:lstStyle/>
        <a:p>
          <a:endParaRPr lang="en-US"/>
        </a:p>
      </dgm:t>
    </dgm:pt>
    <dgm:pt modelId="{B2349A5A-459C-4B46-8FE8-C90D4ACA53F7}" type="sibTrans" cxnId="{B46D6BFC-EE59-4D6A-9015-669929B6A142}">
      <dgm:prSet/>
      <dgm:spPr/>
      <dgm:t>
        <a:bodyPr/>
        <a:lstStyle/>
        <a:p>
          <a:endParaRPr lang="en-US"/>
        </a:p>
      </dgm:t>
    </dgm:pt>
    <dgm:pt modelId="{01C5FA2B-5949-4F6F-8FB3-768A893C8D74}">
      <dgm:prSet phldrT="[Text]"/>
      <dgm:spPr/>
      <dgm:t>
        <a:bodyPr/>
        <a:lstStyle/>
        <a:p>
          <a:r>
            <a:rPr lang="en-US" dirty="0" smtClean="0"/>
            <a:t>Long Term Outcomes</a:t>
          </a:r>
          <a:endParaRPr lang="en-US" dirty="0"/>
        </a:p>
      </dgm:t>
    </dgm:pt>
    <dgm:pt modelId="{996FEF28-327D-46BE-9447-AEFBE2DA5EE6}" type="parTrans" cxnId="{8A3F7EC7-B2A9-417F-95D0-15B289688D88}">
      <dgm:prSet/>
      <dgm:spPr/>
      <dgm:t>
        <a:bodyPr/>
        <a:lstStyle/>
        <a:p>
          <a:endParaRPr lang="en-US"/>
        </a:p>
      </dgm:t>
    </dgm:pt>
    <dgm:pt modelId="{460085A2-FFD6-42D5-8C00-3876D2E5890F}" type="sibTrans" cxnId="{8A3F7EC7-B2A9-417F-95D0-15B289688D88}">
      <dgm:prSet/>
      <dgm:spPr/>
      <dgm:t>
        <a:bodyPr/>
        <a:lstStyle/>
        <a:p>
          <a:endParaRPr lang="en-US"/>
        </a:p>
      </dgm:t>
    </dgm:pt>
    <dgm:pt modelId="{DAC31C43-F536-4E1A-88DA-F991C6783535}">
      <dgm:prSet phldrT="[Text]"/>
      <dgm:spPr/>
      <dgm:t>
        <a:bodyPr/>
        <a:lstStyle/>
        <a:p>
          <a:r>
            <a:rPr lang="en-US" dirty="0" smtClean="0"/>
            <a:t>Outcomes impacted by the program months / years following program completion that have been demonstrated by  research</a:t>
          </a:r>
          <a:endParaRPr lang="en-US" dirty="0"/>
        </a:p>
      </dgm:t>
    </dgm:pt>
    <dgm:pt modelId="{793706B4-3F37-4113-902F-34566F905ADD}" type="parTrans" cxnId="{C6E8138A-5D39-4306-9096-BEF02EE98C40}">
      <dgm:prSet/>
      <dgm:spPr/>
      <dgm:t>
        <a:bodyPr/>
        <a:lstStyle/>
        <a:p>
          <a:endParaRPr lang="en-US"/>
        </a:p>
      </dgm:t>
    </dgm:pt>
    <dgm:pt modelId="{26F707EF-BF43-426F-A76F-9DAEC7AF1EA2}" type="sibTrans" cxnId="{C6E8138A-5D39-4306-9096-BEF02EE98C40}">
      <dgm:prSet/>
      <dgm:spPr/>
      <dgm:t>
        <a:bodyPr/>
        <a:lstStyle/>
        <a:p>
          <a:endParaRPr lang="en-US"/>
        </a:p>
      </dgm:t>
    </dgm:pt>
    <dgm:pt modelId="{B35249F7-C11D-4E18-ADD8-2FB37EBF0A13}">
      <dgm:prSet phldrT="[Text]"/>
      <dgm:spPr/>
      <dgm:t>
        <a:bodyPr/>
        <a:lstStyle/>
        <a:p>
          <a:r>
            <a:rPr lang="en-US" dirty="0" smtClean="0"/>
            <a:t>Intervention Strategies</a:t>
          </a:r>
          <a:endParaRPr lang="en-US" dirty="0"/>
        </a:p>
      </dgm:t>
    </dgm:pt>
    <dgm:pt modelId="{8F24DACF-4645-445D-8DAC-F4DBF0EA2D34}" type="parTrans" cxnId="{010DCD6B-9F91-4411-B208-FB3985596815}">
      <dgm:prSet/>
      <dgm:spPr/>
      <dgm:t>
        <a:bodyPr/>
        <a:lstStyle/>
        <a:p>
          <a:endParaRPr lang="en-US"/>
        </a:p>
      </dgm:t>
    </dgm:pt>
    <dgm:pt modelId="{FA4252AD-888C-47CD-8D3B-5049965BFF96}" type="sibTrans" cxnId="{010DCD6B-9F91-4411-B208-FB3985596815}">
      <dgm:prSet/>
      <dgm:spPr/>
      <dgm:t>
        <a:bodyPr/>
        <a:lstStyle/>
        <a:p>
          <a:endParaRPr lang="en-US"/>
        </a:p>
      </dgm:t>
    </dgm:pt>
    <dgm:pt modelId="{576B28A2-7BE3-4A0F-AA04-3A43C3117F48}">
      <dgm:prSet phldrT="[Text]"/>
      <dgm:spPr/>
      <dgm:t>
        <a:bodyPr/>
        <a:lstStyle/>
        <a:p>
          <a:r>
            <a:rPr lang="en-US" dirty="0" smtClean="0"/>
            <a:t>Focus on what is being done with the individual receiving services </a:t>
          </a:r>
          <a:endParaRPr lang="en-US" dirty="0"/>
        </a:p>
      </dgm:t>
    </dgm:pt>
    <dgm:pt modelId="{B3F96DBF-7FF3-41D6-8056-3E600BE23D8F}" type="parTrans" cxnId="{FE849E4A-3887-4A29-A96D-6081ABCF9557}">
      <dgm:prSet/>
      <dgm:spPr/>
      <dgm:t>
        <a:bodyPr/>
        <a:lstStyle/>
        <a:p>
          <a:endParaRPr lang="en-US"/>
        </a:p>
      </dgm:t>
    </dgm:pt>
    <dgm:pt modelId="{A0F8E2F3-F254-4FF6-80D5-6BF41668B9C5}" type="sibTrans" cxnId="{FE849E4A-3887-4A29-A96D-6081ABCF9557}">
      <dgm:prSet/>
      <dgm:spPr/>
      <dgm:t>
        <a:bodyPr/>
        <a:lstStyle/>
        <a:p>
          <a:endParaRPr lang="en-US"/>
        </a:p>
      </dgm:t>
    </dgm:pt>
    <dgm:pt modelId="{518A60B6-AB64-4F3D-9155-195BDCF85BBB}">
      <dgm:prSet/>
      <dgm:spPr/>
      <dgm:t>
        <a:bodyPr/>
        <a:lstStyle/>
        <a:p>
          <a:r>
            <a:rPr lang="en-US" dirty="0" smtClean="0"/>
            <a:t>Include Broad Program Components or Techniques</a:t>
          </a:r>
          <a:endParaRPr lang="en-US" dirty="0"/>
        </a:p>
      </dgm:t>
    </dgm:pt>
    <dgm:pt modelId="{D1702887-37FE-4306-8E7F-3D3A5F69D360}" type="parTrans" cxnId="{B6BEB377-7049-42C6-9D22-A8C24E78B437}">
      <dgm:prSet/>
      <dgm:spPr/>
      <dgm:t>
        <a:bodyPr/>
        <a:lstStyle/>
        <a:p>
          <a:endParaRPr lang="en-US"/>
        </a:p>
      </dgm:t>
    </dgm:pt>
    <dgm:pt modelId="{1A56B970-E8C9-4796-91D7-790E345E4B1A}" type="sibTrans" cxnId="{B6BEB377-7049-42C6-9D22-A8C24E78B437}">
      <dgm:prSet/>
      <dgm:spPr/>
      <dgm:t>
        <a:bodyPr/>
        <a:lstStyle/>
        <a:p>
          <a:endParaRPr lang="en-US"/>
        </a:p>
      </dgm:t>
    </dgm:pt>
    <dgm:pt modelId="{9A4A82B9-C4A7-4C0E-BB43-3D7AD6EFDD94}">
      <dgm:prSet phldrT="[Text]"/>
      <dgm:spPr/>
      <dgm:t>
        <a:bodyPr/>
        <a:lstStyle/>
        <a:p>
          <a:r>
            <a:rPr lang="en-US" dirty="0" smtClean="0"/>
            <a:t>Targeted Outcomes the program is designed to impact immediately following program completion</a:t>
          </a:r>
          <a:endParaRPr lang="en-US" dirty="0"/>
        </a:p>
      </dgm:t>
    </dgm:pt>
    <dgm:pt modelId="{94C6CD62-6971-4634-A4F9-FC877533AB2C}" type="sibTrans" cxnId="{ACB2F779-413B-4A02-80F6-5E5A1A4D27B8}">
      <dgm:prSet/>
      <dgm:spPr/>
      <dgm:t>
        <a:bodyPr/>
        <a:lstStyle/>
        <a:p>
          <a:endParaRPr lang="en-US"/>
        </a:p>
      </dgm:t>
    </dgm:pt>
    <dgm:pt modelId="{29AB8BC6-2528-404A-8589-B33E86B929DC}" type="parTrans" cxnId="{ACB2F779-413B-4A02-80F6-5E5A1A4D27B8}">
      <dgm:prSet/>
      <dgm:spPr/>
      <dgm:t>
        <a:bodyPr/>
        <a:lstStyle/>
        <a:p>
          <a:endParaRPr lang="en-US"/>
        </a:p>
      </dgm:t>
    </dgm:pt>
    <dgm:pt modelId="{D4C665B9-64A5-4D40-86DF-F23A91F9FBA1}">
      <dgm:prSet phldrT="[Text]"/>
      <dgm:spPr/>
      <dgm:t>
        <a:bodyPr/>
        <a:lstStyle/>
        <a:p>
          <a:endParaRPr lang="en-US" dirty="0"/>
        </a:p>
      </dgm:t>
    </dgm:pt>
    <dgm:pt modelId="{01356FCE-6E96-4AA9-AFC3-EEDBACDF04B4}" type="sibTrans" cxnId="{5A28E0B2-BBE5-40BC-AABA-5E0260D1D3F1}">
      <dgm:prSet/>
      <dgm:spPr/>
      <dgm:t>
        <a:bodyPr/>
        <a:lstStyle/>
        <a:p>
          <a:endParaRPr lang="en-US"/>
        </a:p>
      </dgm:t>
    </dgm:pt>
    <dgm:pt modelId="{23A9F3A1-1DD1-4162-AD1E-0E224A350941}" type="parTrans" cxnId="{5A28E0B2-BBE5-40BC-AABA-5E0260D1D3F1}">
      <dgm:prSet/>
      <dgm:spPr/>
      <dgm:t>
        <a:bodyPr/>
        <a:lstStyle/>
        <a:p>
          <a:endParaRPr lang="en-US"/>
        </a:p>
      </dgm:t>
    </dgm:pt>
    <dgm:pt modelId="{CEF78358-20F7-4ED6-9119-16B538A2383F}">
      <dgm:prSet phldrT="[Text]"/>
      <dgm:spPr/>
      <dgm:t>
        <a:bodyPr/>
        <a:lstStyle/>
        <a:p>
          <a:r>
            <a:rPr lang="en-US" dirty="0" smtClean="0"/>
            <a:t>Include YASI criminogenic risk factors</a:t>
          </a:r>
          <a:endParaRPr lang="en-US" dirty="0"/>
        </a:p>
      </dgm:t>
    </dgm:pt>
    <dgm:pt modelId="{A389C226-E02C-4425-A8E4-C9B4ABF55262}" type="parTrans" cxnId="{CC9F83CF-E24E-4CBB-BB0B-88AAA3B6504A}">
      <dgm:prSet/>
      <dgm:spPr/>
      <dgm:t>
        <a:bodyPr/>
        <a:lstStyle/>
        <a:p>
          <a:endParaRPr lang="en-US"/>
        </a:p>
      </dgm:t>
    </dgm:pt>
    <dgm:pt modelId="{1778054C-C8F1-4305-949A-C37D1D9F452D}" type="sibTrans" cxnId="{CC9F83CF-E24E-4CBB-BB0B-88AAA3B6504A}">
      <dgm:prSet/>
      <dgm:spPr/>
      <dgm:t>
        <a:bodyPr/>
        <a:lstStyle/>
        <a:p>
          <a:endParaRPr lang="en-US"/>
        </a:p>
      </dgm:t>
    </dgm:pt>
    <dgm:pt modelId="{7C088A55-9585-4139-925A-D49D48C6488C}">
      <dgm:prSet phldrT="[Text]"/>
      <dgm:spPr/>
      <dgm:t>
        <a:bodyPr/>
        <a:lstStyle/>
        <a:p>
          <a:r>
            <a:rPr lang="en-US" dirty="0" smtClean="0"/>
            <a:t>What behaviors are you targeting?</a:t>
          </a:r>
          <a:endParaRPr lang="en-US" dirty="0"/>
        </a:p>
      </dgm:t>
    </dgm:pt>
    <dgm:pt modelId="{7AD7DEE6-006E-4458-9B05-14C21AC10FE0}" type="parTrans" cxnId="{33CE0B04-3654-406A-BABD-85D315D1997E}">
      <dgm:prSet/>
      <dgm:spPr/>
      <dgm:t>
        <a:bodyPr/>
        <a:lstStyle/>
        <a:p>
          <a:endParaRPr lang="en-US"/>
        </a:p>
      </dgm:t>
    </dgm:pt>
    <dgm:pt modelId="{6899D072-C0DF-4B09-A61F-0178E5A40493}" type="sibTrans" cxnId="{33CE0B04-3654-406A-BABD-85D315D1997E}">
      <dgm:prSet/>
      <dgm:spPr/>
      <dgm:t>
        <a:bodyPr/>
        <a:lstStyle/>
        <a:p>
          <a:endParaRPr lang="en-US"/>
        </a:p>
      </dgm:t>
    </dgm:pt>
    <dgm:pt modelId="{A3093084-88DB-4F96-ABE7-05045CB93EE5}">
      <dgm:prSet phldrT="[Text]"/>
      <dgm:spPr/>
      <dgm:t>
        <a:bodyPr/>
        <a:lstStyle/>
        <a:p>
          <a:r>
            <a:rPr lang="en-US" dirty="0" smtClean="0"/>
            <a:t>Specific Strategies, Modalities, Methods, techniques to accomplish goals</a:t>
          </a:r>
          <a:endParaRPr lang="en-US" dirty="0"/>
        </a:p>
      </dgm:t>
    </dgm:pt>
    <dgm:pt modelId="{FF2EFBDA-79BA-4FE3-A498-8E1398FF4C8F}" type="parTrans" cxnId="{4CA3B95E-CE1E-40AF-9CFE-F3EEAE142217}">
      <dgm:prSet/>
      <dgm:spPr/>
      <dgm:t>
        <a:bodyPr/>
        <a:lstStyle/>
        <a:p>
          <a:endParaRPr lang="en-US"/>
        </a:p>
      </dgm:t>
    </dgm:pt>
    <dgm:pt modelId="{0BB4C769-708F-4E2B-B4CC-99EB485BF257}" type="sibTrans" cxnId="{4CA3B95E-CE1E-40AF-9CFE-F3EEAE142217}">
      <dgm:prSet/>
      <dgm:spPr/>
      <dgm:t>
        <a:bodyPr/>
        <a:lstStyle/>
        <a:p>
          <a:endParaRPr lang="en-US"/>
        </a:p>
      </dgm:t>
    </dgm:pt>
    <dgm:pt modelId="{54FA9BFE-D1DE-446C-A6CB-4452A531A5BB}">
      <dgm:prSet/>
      <dgm:spPr/>
      <dgm:t>
        <a:bodyPr/>
        <a:lstStyle/>
        <a:p>
          <a:r>
            <a:rPr lang="en-US" dirty="0" smtClean="0"/>
            <a:t>Include Program Delivery Model (Target Age, # weeks, </a:t>
          </a:r>
          <a:r>
            <a:rPr lang="en-US" dirty="0" err="1" smtClean="0"/>
            <a:t>etc</a:t>
          </a:r>
          <a:r>
            <a:rPr lang="en-US" dirty="0" smtClean="0"/>
            <a:t>)</a:t>
          </a:r>
          <a:endParaRPr lang="en-US" dirty="0"/>
        </a:p>
      </dgm:t>
    </dgm:pt>
    <dgm:pt modelId="{214A0EBD-BEF6-4282-BC78-EC293FF2F9A3}" type="parTrans" cxnId="{6FBCC021-AFF6-4537-8335-15073FAECF21}">
      <dgm:prSet/>
      <dgm:spPr/>
      <dgm:t>
        <a:bodyPr/>
        <a:lstStyle/>
        <a:p>
          <a:endParaRPr lang="en-US"/>
        </a:p>
      </dgm:t>
    </dgm:pt>
    <dgm:pt modelId="{5871EB21-CC69-4C8D-AC8A-6C5C5599241A}" type="sibTrans" cxnId="{6FBCC021-AFF6-4537-8335-15073FAECF21}">
      <dgm:prSet/>
      <dgm:spPr/>
      <dgm:t>
        <a:bodyPr/>
        <a:lstStyle/>
        <a:p>
          <a:endParaRPr lang="en-US"/>
        </a:p>
      </dgm:t>
    </dgm:pt>
    <dgm:pt modelId="{43419ABB-1D4D-41FF-A88D-2ACEAC448FA4}" type="pres">
      <dgm:prSet presAssocID="{25843ADF-9A3B-4DF9-AD19-3AA4EBE36BB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EA8DB6-3461-44F3-8684-F566FB99DB0F}" type="pres">
      <dgm:prSet presAssocID="{A20BF761-0648-4F2D-88CE-CD6603C82D9D}" presName="composite" presStyleCnt="0"/>
      <dgm:spPr/>
    </dgm:pt>
    <dgm:pt modelId="{06FE7A94-48D0-48CC-85D4-ADFA7EBA3E9F}" type="pres">
      <dgm:prSet presAssocID="{A20BF761-0648-4F2D-88CE-CD6603C82D9D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26AAA1-C97A-4C1A-B76C-8468E33B5EA0}" type="pres">
      <dgm:prSet presAssocID="{A20BF761-0648-4F2D-88CE-CD6603C82D9D}" presName="desTx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E5E794-C353-47E3-B086-62A374880C49}" type="pres">
      <dgm:prSet presAssocID="{96A4D8F8-498B-4A89-92AB-78FDC8A1B8D8}" presName="space" presStyleCnt="0"/>
      <dgm:spPr/>
    </dgm:pt>
    <dgm:pt modelId="{8AE71ABF-28AB-43FE-9980-374120B624A9}" type="pres">
      <dgm:prSet presAssocID="{B35249F7-C11D-4E18-ADD8-2FB37EBF0A13}" presName="composite" presStyleCnt="0"/>
      <dgm:spPr/>
    </dgm:pt>
    <dgm:pt modelId="{4C7B7A8B-43FF-4DD8-A36E-7A6FD18ADB85}" type="pres">
      <dgm:prSet presAssocID="{B35249F7-C11D-4E18-ADD8-2FB37EBF0A13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82F8E0-79F2-4C17-B519-1892D272BC26}" type="pres">
      <dgm:prSet presAssocID="{B35249F7-C11D-4E18-ADD8-2FB37EBF0A13}" presName="desTx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D1556F-ECDE-4509-B73C-773782FEA138}" type="pres">
      <dgm:prSet presAssocID="{FA4252AD-888C-47CD-8D3B-5049965BFF96}" presName="space" presStyleCnt="0"/>
      <dgm:spPr/>
    </dgm:pt>
    <dgm:pt modelId="{628719E0-DE57-440B-B5AD-2571D6D6C87D}" type="pres">
      <dgm:prSet presAssocID="{43C0FA5E-2D43-4F59-B6D7-2AC3E9411FAC}" presName="composite" presStyleCnt="0"/>
      <dgm:spPr/>
    </dgm:pt>
    <dgm:pt modelId="{619D04B2-20CB-47D0-B148-8A65B511F57E}" type="pres">
      <dgm:prSet presAssocID="{43C0FA5E-2D43-4F59-B6D7-2AC3E9411FAC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00D1F2-BFFC-49B1-86AA-675AB0C80192}" type="pres">
      <dgm:prSet presAssocID="{43C0FA5E-2D43-4F59-B6D7-2AC3E9411FAC}" presName="desTx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099E2D-0572-4B79-9B1F-2664EC2705AA}" type="pres">
      <dgm:prSet presAssocID="{CED895F8-9B1D-498C-B2ED-EBCE25C7B759}" presName="space" presStyleCnt="0"/>
      <dgm:spPr/>
    </dgm:pt>
    <dgm:pt modelId="{34CB0F23-9BED-4517-A5D4-330A921251F7}" type="pres">
      <dgm:prSet presAssocID="{59A3B4AF-8188-4627-909E-8B06AA35EC48}" presName="composite" presStyleCnt="0"/>
      <dgm:spPr/>
    </dgm:pt>
    <dgm:pt modelId="{C36BE3F3-4C97-4D1A-A4B0-D5C0C428479B}" type="pres">
      <dgm:prSet presAssocID="{59A3B4AF-8188-4627-909E-8B06AA35EC48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74BBA4-31BA-4686-B061-D55B24CC030B}" type="pres">
      <dgm:prSet presAssocID="{59A3B4AF-8188-4627-909E-8B06AA35EC48}" presName="desTx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560B36-D6B1-4C01-BD54-43BCD7327DAD}" type="pres">
      <dgm:prSet presAssocID="{B2349A5A-459C-4B46-8FE8-C90D4ACA53F7}" presName="space" presStyleCnt="0"/>
      <dgm:spPr/>
    </dgm:pt>
    <dgm:pt modelId="{C7AD2848-3EBA-4DDA-AC12-B6E8A9D4090C}" type="pres">
      <dgm:prSet presAssocID="{01C5FA2B-5949-4F6F-8FB3-768A893C8D74}" presName="composite" presStyleCnt="0"/>
      <dgm:spPr/>
    </dgm:pt>
    <dgm:pt modelId="{431E8E9D-B41F-4A68-93AF-0B33BB01A37C}" type="pres">
      <dgm:prSet presAssocID="{01C5FA2B-5949-4F6F-8FB3-768A893C8D74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BFED2B-6196-46C7-967D-20F68515F052}" type="pres">
      <dgm:prSet presAssocID="{01C5FA2B-5949-4F6F-8FB3-768A893C8D74}" presName="desTx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E8138A-5D39-4306-9096-BEF02EE98C40}" srcId="{01C5FA2B-5949-4F6F-8FB3-768A893C8D74}" destId="{DAC31C43-F536-4E1A-88DA-F991C6783535}" srcOrd="0" destOrd="0" parTransId="{793706B4-3F37-4113-902F-34566F905ADD}" sibTransId="{26F707EF-BF43-426F-A76F-9DAEC7AF1EA2}"/>
    <dgm:cxn modelId="{B46D6BFC-EE59-4D6A-9015-669929B6A142}" srcId="{25843ADF-9A3B-4DF9-AD19-3AA4EBE36BBF}" destId="{59A3B4AF-8188-4627-909E-8B06AA35EC48}" srcOrd="3" destOrd="0" parTransId="{C810C6BD-FD35-44A7-A9C4-34FAFD5D0A2E}" sibTransId="{B2349A5A-459C-4B46-8FE8-C90D4ACA53F7}"/>
    <dgm:cxn modelId="{7D8EC952-1C9D-4507-A9D7-F268FFCA4F88}" type="presOf" srcId="{D4C665B9-64A5-4D40-86DF-F23A91F9FBA1}" destId="{9474BBA4-31BA-4686-B061-D55B24CC030B}" srcOrd="0" destOrd="1" presId="urn:microsoft.com/office/officeart/2005/8/layout/hList1"/>
    <dgm:cxn modelId="{010DCD6B-9F91-4411-B208-FB3985596815}" srcId="{25843ADF-9A3B-4DF9-AD19-3AA4EBE36BBF}" destId="{B35249F7-C11D-4E18-ADD8-2FB37EBF0A13}" srcOrd="1" destOrd="0" parTransId="{8F24DACF-4645-445D-8DAC-F4DBF0EA2D34}" sibTransId="{FA4252AD-888C-47CD-8D3B-5049965BFF96}"/>
    <dgm:cxn modelId="{CDE45AF4-EF24-461A-ADB8-4BDA215D9AE1}" srcId="{43C0FA5E-2D43-4F59-B6D7-2AC3E9411FAC}" destId="{74777D05-9D18-496C-9BFB-2584BE164DB1}" srcOrd="1" destOrd="0" parTransId="{64E29434-AB29-426E-9A92-CFD22B9B22AB}" sibTransId="{B356267D-A458-4D26-8D5F-1DD554E7DFF7}"/>
    <dgm:cxn modelId="{21761871-665B-401E-B6D4-9F032D5D1E0E}" type="presOf" srcId="{576B28A2-7BE3-4A0F-AA04-3A43C3117F48}" destId="{BF82F8E0-79F2-4C17-B519-1892D272BC26}" srcOrd="0" destOrd="0" presId="urn:microsoft.com/office/officeart/2005/8/layout/hList1"/>
    <dgm:cxn modelId="{33CE0B04-3654-406A-BABD-85D315D1997E}" srcId="{43C0FA5E-2D43-4F59-B6D7-2AC3E9411FAC}" destId="{7C088A55-9585-4139-925A-D49D48C6488C}" srcOrd="0" destOrd="0" parTransId="{7AD7DEE6-006E-4458-9B05-14C21AC10FE0}" sibTransId="{6899D072-C0DF-4B09-A61F-0178E5A40493}"/>
    <dgm:cxn modelId="{0D7D6094-8533-42A3-9F44-3989D01D5D0C}" type="presOf" srcId="{CEF78358-20F7-4ED6-9119-16B538A2383F}" destId="{C100D1F2-BFFC-49B1-86AA-675AB0C80192}" srcOrd="0" destOrd="2" presId="urn:microsoft.com/office/officeart/2005/8/layout/hList1"/>
    <dgm:cxn modelId="{D501D058-6E07-428C-9575-01D5A7B1C4D3}" type="presOf" srcId="{25843ADF-9A3B-4DF9-AD19-3AA4EBE36BBF}" destId="{43419ABB-1D4D-41FF-A88D-2ACEAC448FA4}" srcOrd="0" destOrd="0" presId="urn:microsoft.com/office/officeart/2005/8/layout/hList1"/>
    <dgm:cxn modelId="{ACB2F779-413B-4A02-80F6-5E5A1A4D27B8}" srcId="{59A3B4AF-8188-4627-909E-8B06AA35EC48}" destId="{9A4A82B9-C4A7-4C0E-BB43-3D7AD6EFDD94}" srcOrd="0" destOrd="0" parTransId="{29AB8BC6-2528-404A-8589-B33E86B929DC}" sibTransId="{94C6CD62-6971-4634-A4F9-FC877533AB2C}"/>
    <dgm:cxn modelId="{4CA3B95E-CE1E-40AF-9CFE-F3EEAE142217}" srcId="{B35249F7-C11D-4E18-ADD8-2FB37EBF0A13}" destId="{A3093084-88DB-4F96-ABE7-05045CB93EE5}" srcOrd="1" destOrd="0" parTransId="{FF2EFBDA-79BA-4FE3-A498-8E1398FF4C8F}" sibTransId="{0BB4C769-708F-4E2B-B4CC-99EB485BF257}"/>
    <dgm:cxn modelId="{6FBCC021-AFF6-4537-8335-15073FAECF21}" srcId="{A20BF761-0648-4F2D-88CE-CD6603C82D9D}" destId="{54FA9BFE-D1DE-446C-A6CB-4452A531A5BB}" srcOrd="1" destOrd="0" parTransId="{214A0EBD-BEF6-4282-BC78-EC293FF2F9A3}" sibTransId="{5871EB21-CC69-4C8D-AC8A-6C5C5599241A}"/>
    <dgm:cxn modelId="{5A28E0B2-BBE5-40BC-AABA-5E0260D1D3F1}" srcId="{59A3B4AF-8188-4627-909E-8B06AA35EC48}" destId="{D4C665B9-64A5-4D40-86DF-F23A91F9FBA1}" srcOrd="1" destOrd="0" parTransId="{23A9F3A1-1DD1-4162-AD1E-0E224A350941}" sibTransId="{01356FCE-6E96-4AA9-AFC3-EEDBACDF04B4}"/>
    <dgm:cxn modelId="{021966D0-86F0-4E5B-BFC1-A1B9FB560216}" type="presOf" srcId="{A20BF761-0648-4F2D-88CE-CD6603C82D9D}" destId="{06FE7A94-48D0-48CC-85D4-ADFA7EBA3E9F}" srcOrd="0" destOrd="0" presId="urn:microsoft.com/office/officeart/2005/8/layout/hList1"/>
    <dgm:cxn modelId="{01BFB8DC-346D-4856-8616-FFE26EC80000}" type="presOf" srcId="{DAC31C43-F536-4E1A-88DA-F991C6783535}" destId="{66BFED2B-6196-46C7-967D-20F68515F052}" srcOrd="0" destOrd="0" presId="urn:microsoft.com/office/officeart/2005/8/layout/hList1"/>
    <dgm:cxn modelId="{06461F83-B53E-4F87-8A02-E7AC2A25A159}" type="presOf" srcId="{54FA9BFE-D1DE-446C-A6CB-4452A531A5BB}" destId="{2C26AAA1-C97A-4C1A-B76C-8468E33B5EA0}" srcOrd="0" destOrd="1" presId="urn:microsoft.com/office/officeart/2005/8/layout/hList1"/>
    <dgm:cxn modelId="{8A3F7EC7-B2A9-417F-95D0-15B289688D88}" srcId="{25843ADF-9A3B-4DF9-AD19-3AA4EBE36BBF}" destId="{01C5FA2B-5949-4F6F-8FB3-768A893C8D74}" srcOrd="4" destOrd="0" parTransId="{996FEF28-327D-46BE-9447-AEFBE2DA5EE6}" sibTransId="{460085A2-FFD6-42D5-8C00-3876D2E5890F}"/>
    <dgm:cxn modelId="{2B2E8EAE-EAB1-4A13-A7B2-AE1864C3F3F5}" type="presOf" srcId="{B35249F7-C11D-4E18-ADD8-2FB37EBF0A13}" destId="{4C7B7A8B-43FF-4DD8-A36E-7A6FD18ADB85}" srcOrd="0" destOrd="0" presId="urn:microsoft.com/office/officeart/2005/8/layout/hList1"/>
    <dgm:cxn modelId="{9A847821-07C3-4E35-9F74-A9628E7CEC5A}" type="presOf" srcId="{7C088A55-9585-4139-925A-D49D48C6488C}" destId="{C100D1F2-BFFC-49B1-86AA-675AB0C80192}" srcOrd="0" destOrd="0" presId="urn:microsoft.com/office/officeart/2005/8/layout/hList1"/>
    <dgm:cxn modelId="{B9BE3D1F-D388-4769-ADF7-82FDC611DF7C}" type="presOf" srcId="{59A3B4AF-8188-4627-909E-8B06AA35EC48}" destId="{C36BE3F3-4C97-4D1A-A4B0-D5C0C428479B}" srcOrd="0" destOrd="0" presId="urn:microsoft.com/office/officeart/2005/8/layout/hList1"/>
    <dgm:cxn modelId="{C08C39EB-24B3-4A3B-83FD-A6B01B9206D4}" type="presOf" srcId="{9A4A82B9-C4A7-4C0E-BB43-3D7AD6EFDD94}" destId="{9474BBA4-31BA-4686-B061-D55B24CC030B}" srcOrd="0" destOrd="0" presId="urn:microsoft.com/office/officeart/2005/8/layout/hList1"/>
    <dgm:cxn modelId="{9C9752DE-BA3C-4806-86B0-AADC9DBDADB2}" type="presOf" srcId="{A3093084-88DB-4F96-ABE7-05045CB93EE5}" destId="{BF82F8E0-79F2-4C17-B519-1892D272BC26}" srcOrd="0" destOrd="1" presId="urn:microsoft.com/office/officeart/2005/8/layout/hList1"/>
    <dgm:cxn modelId="{25F2B219-0ADA-4C8A-AE28-699550B65263}" srcId="{25843ADF-9A3B-4DF9-AD19-3AA4EBE36BBF}" destId="{43C0FA5E-2D43-4F59-B6D7-2AC3E9411FAC}" srcOrd="2" destOrd="0" parTransId="{511906B1-0439-4D77-933C-2BE277A0561E}" sibTransId="{CED895F8-9B1D-498C-B2ED-EBCE25C7B759}"/>
    <dgm:cxn modelId="{CC9F83CF-E24E-4CBB-BB0B-88AAA3B6504A}" srcId="{43C0FA5E-2D43-4F59-B6D7-2AC3E9411FAC}" destId="{CEF78358-20F7-4ED6-9119-16B538A2383F}" srcOrd="2" destOrd="0" parTransId="{A389C226-E02C-4425-A8E4-C9B4ABF55262}" sibTransId="{1778054C-C8F1-4305-949A-C37D1D9F452D}"/>
    <dgm:cxn modelId="{EA94B650-4586-4272-8D35-F05530A08932}" type="presOf" srcId="{74777D05-9D18-496C-9BFB-2584BE164DB1}" destId="{C100D1F2-BFFC-49B1-86AA-675AB0C80192}" srcOrd="0" destOrd="1" presId="urn:microsoft.com/office/officeart/2005/8/layout/hList1"/>
    <dgm:cxn modelId="{B6BEB377-7049-42C6-9D22-A8C24E78B437}" srcId="{A20BF761-0648-4F2D-88CE-CD6603C82D9D}" destId="{518A60B6-AB64-4F3D-9155-195BDCF85BBB}" srcOrd="0" destOrd="0" parTransId="{D1702887-37FE-4306-8E7F-3D3A5F69D360}" sibTransId="{1A56B970-E8C9-4796-91D7-790E345E4B1A}"/>
    <dgm:cxn modelId="{FE849E4A-3887-4A29-A96D-6081ABCF9557}" srcId="{B35249F7-C11D-4E18-ADD8-2FB37EBF0A13}" destId="{576B28A2-7BE3-4A0F-AA04-3A43C3117F48}" srcOrd="0" destOrd="0" parTransId="{B3F96DBF-7FF3-41D6-8056-3E600BE23D8F}" sibTransId="{A0F8E2F3-F254-4FF6-80D5-6BF41668B9C5}"/>
    <dgm:cxn modelId="{E1D14683-69F4-4AC6-9695-84A92220A937}" type="presOf" srcId="{43C0FA5E-2D43-4F59-B6D7-2AC3E9411FAC}" destId="{619D04B2-20CB-47D0-B148-8A65B511F57E}" srcOrd="0" destOrd="0" presId="urn:microsoft.com/office/officeart/2005/8/layout/hList1"/>
    <dgm:cxn modelId="{E4D4E89A-0C34-483C-A158-BCFFF27B4D43}" srcId="{25843ADF-9A3B-4DF9-AD19-3AA4EBE36BBF}" destId="{A20BF761-0648-4F2D-88CE-CD6603C82D9D}" srcOrd="0" destOrd="0" parTransId="{ED17EC6C-5AFF-421F-B5C7-D96DA4878D28}" sibTransId="{96A4D8F8-498B-4A89-92AB-78FDC8A1B8D8}"/>
    <dgm:cxn modelId="{F2807A41-806C-4B1E-B00B-555BCC4EC6C5}" type="presOf" srcId="{01C5FA2B-5949-4F6F-8FB3-768A893C8D74}" destId="{431E8E9D-B41F-4A68-93AF-0B33BB01A37C}" srcOrd="0" destOrd="0" presId="urn:microsoft.com/office/officeart/2005/8/layout/hList1"/>
    <dgm:cxn modelId="{1312E3E0-71D6-45D2-8FDA-E8BE72297788}" type="presOf" srcId="{518A60B6-AB64-4F3D-9155-195BDCF85BBB}" destId="{2C26AAA1-C97A-4C1A-B76C-8468E33B5EA0}" srcOrd="0" destOrd="0" presId="urn:microsoft.com/office/officeart/2005/8/layout/hList1"/>
    <dgm:cxn modelId="{DBF11E2C-0232-40EE-BFDF-8C4F3329721B}" type="presParOf" srcId="{43419ABB-1D4D-41FF-A88D-2ACEAC448FA4}" destId="{CDEA8DB6-3461-44F3-8684-F566FB99DB0F}" srcOrd="0" destOrd="0" presId="urn:microsoft.com/office/officeart/2005/8/layout/hList1"/>
    <dgm:cxn modelId="{DFC3D898-2D06-4F2A-A0DC-A1CD06345540}" type="presParOf" srcId="{CDEA8DB6-3461-44F3-8684-F566FB99DB0F}" destId="{06FE7A94-48D0-48CC-85D4-ADFA7EBA3E9F}" srcOrd="0" destOrd="0" presId="urn:microsoft.com/office/officeart/2005/8/layout/hList1"/>
    <dgm:cxn modelId="{EA56C67E-90D5-44BB-A5EE-C95A160F3D1B}" type="presParOf" srcId="{CDEA8DB6-3461-44F3-8684-F566FB99DB0F}" destId="{2C26AAA1-C97A-4C1A-B76C-8468E33B5EA0}" srcOrd="1" destOrd="0" presId="urn:microsoft.com/office/officeart/2005/8/layout/hList1"/>
    <dgm:cxn modelId="{78486B8F-12F1-49FD-BAB3-E1B1CB150BA1}" type="presParOf" srcId="{43419ABB-1D4D-41FF-A88D-2ACEAC448FA4}" destId="{C6E5E794-C353-47E3-B086-62A374880C49}" srcOrd="1" destOrd="0" presId="urn:microsoft.com/office/officeart/2005/8/layout/hList1"/>
    <dgm:cxn modelId="{4585B31E-B89C-4ADF-B88D-D7916270934A}" type="presParOf" srcId="{43419ABB-1D4D-41FF-A88D-2ACEAC448FA4}" destId="{8AE71ABF-28AB-43FE-9980-374120B624A9}" srcOrd="2" destOrd="0" presId="urn:microsoft.com/office/officeart/2005/8/layout/hList1"/>
    <dgm:cxn modelId="{4F81D443-A74B-4301-9B5A-2975B87CACDB}" type="presParOf" srcId="{8AE71ABF-28AB-43FE-9980-374120B624A9}" destId="{4C7B7A8B-43FF-4DD8-A36E-7A6FD18ADB85}" srcOrd="0" destOrd="0" presId="urn:microsoft.com/office/officeart/2005/8/layout/hList1"/>
    <dgm:cxn modelId="{CB8F2D68-341F-4CF0-858C-BAAC34B51AB5}" type="presParOf" srcId="{8AE71ABF-28AB-43FE-9980-374120B624A9}" destId="{BF82F8E0-79F2-4C17-B519-1892D272BC26}" srcOrd="1" destOrd="0" presId="urn:microsoft.com/office/officeart/2005/8/layout/hList1"/>
    <dgm:cxn modelId="{507B0BF4-1E77-4F26-9C46-A667FA127FBE}" type="presParOf" srcId="{43419ABB-1D4D-41FF-A88D-2ACEAC448FA4}" destId="{D6D1556F-ECDE-4509-B73C-773782FEA138}" srcOrd="3" destOrd="0" presId="urn:microsoft.com/office/officeart/2005/8/layout/hList1"/>
    <dgm:cxn modelId="{104736DA-879B-4211-9EFE-2393F5713C10}" type="presParOf" srcId="{43419ABB-1D4D-41FF-A88D-2ACEAC448FA4}" destId="{628719E0-DE57-440B-B5AD-2571D6D6C87D}" srcOrd="4" destOrd="0" presId="urn:microsoft.com/office/officeart/2005/8/layout/hList1"/>
    <dgm:cxn modelId="{25C5567F-3362-4E00-8726-8BF7C7054E02}" type="presParOf" srcId="{628719E0-DE57-440B-B5AD-2571D6D6C87D}" destId="{619D04B2-20CB-47D0-B148-8A65B511F57E}" srcOrd="0" destOrd="0" presId="urn:microsoft.com/office/officeart/2005/8/layout/hList1"/>
    <dgm:cxn modelId="{8EBD6DA4-8131-4AC4-8CB4-35A0693D9392}" type="presParOf" srcId="{628719E0-DE57-440B-B5AD-2571D6D6C87D}" destId="{C100D1F2-BFFC-49B1-86AA-675AB0C80192}" srcOrd="1" destOrd="0" presId="urn:microsoft.com/office/officeart/2005/8/layout/hList1"/>
    <dgm:cxn modelId="{3172F33A-92BE-40CD-926C-65E6469AAA53}" type="presParOf" srcId="{43419ABB-1D4D-41FF-A88D-2ACEAC448FA4}" destId="{26099E2D-0572-4B79-9B1F-2664EC2705AA}" srcOrd="5" destOrd="0" presId="urn:microsoft.com/office/officeart/2005/8/layout/hList1"/>
    <dgm:cxn modelId="{491B2395-9E4A-4311-BF1F-7A2EBFA750C7}" type="presParOf" srcId="{43419ABB-1D4D-41FF-A88D-2ACEAC448FA4}" destId="{34CB0F23-9BED-4517-A5D4-330A921251F7}" srcOrd="6" destOrd="0" presId="urn:microsoft.com/office/officeart/2005/8/layout/hList1"/>
    <dgm:cxn modelId="{8E5BB1AC-D0E2-4788-8E2E-42A8C0E4D8BF}" type="presParOf" srcId="{34CB0F23-9BED-4517-A5D4-330A921251F7}" destId="{C36BE3F3-4C97-4D1A-A4B0-D5C0C428479B}" srcOrd="0" destOrd="0" presId="urn:microsoft.com/office/officeart/2005/8/layout/hList1"/>
    <dgm:cxn modelId="{15D37689-F8DD-466E-A746-5198282652C8}" type="presParOf" srcId="{34CB0F23-9BED-4517-A5D4-330A921251F7}" destId="{9474BBA4-31BA-4686-B061-D55B24CC030B}" srcOrd="1" destOrd="0" presId="urn:microsoft.com/office/officeart/2005/8/layout/hList1"/>
    <dgm:cxn modelId="{E8CCFB2C-6EC9-403A-A8E5-EDFF3D4E6F9F}" type="presParOf" srcId="{43419ABB-1D4D-41FF-A88D-2ACEAC448FA4}" destId="{93560B36-D6B1-4C01-BD54-43BCD7327DAD}" srcOrd="7" destOrd="0" presId="urn:microsoft.com/office/officeart/2005/8/layout/hList1"/>
    <dgm:cxn modelId="{D0F82A8B-1F94-4CAB-BAF6-9E0DA3FC7594}" type="presParOf" srcId="{43419ABB-1D4D-41FF-A88D-2ACEAC448FA4}" destId="{C7AD2848-3EBA-4DDA-AC12-B6E8A9D4090C}" srcOrd="8" destOrd="0" presId="urn:microsoft.com/office/officeart/2005/8/layout/hList1"/>
    <dgm:cxn modelId="{0EEC78B2-0493-48E9-9CEC-8279F805B0FF}" type="presParOf" srcId="{C7AD2848-3EBA-4DDA-AC12-B6E8A9D4090C}" destId="{431E8E9D-B41F-4A68-93AF-0B33BB01A37C}" srcOrd="0" destOrd="0" presId="urn:microsoft.com/office/officeart/2005/8/layout/hList1"/>
    <dgm:cxn modelId="{496BDEEA-5DBF-444B-8E07-3FC3F7474977}" type="presParOf" srcId="{C7AD2848-3EBA-4DDA-AC12-B6E8A9D4090C}" destId="{66BFED2B-6196-46C7-967D-20F68515F05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FE7A94-48D0-48CC-85D4-ADFA7EBA3E9F}">
      <dsp:nvSpPr>
        <dsp:cNvPr id="0" name=""/>
        <dsp:cNvSpPr/>
      </dsp:nvSpPr>
      <dsp:spPr>
        <a:xfrm>
          <a:off x="5" y="227117"/>
          <a:ext cx="1943861" cy="76134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Program Components</a:t>
          </a:r>
          <a:endParaRPr lang="en-US" sz="2100" kern="1200" dirty="0"/>
        </a:p>
      </dsp:txBody>
      <dsp:txXfrm>
        <a:off x="5" y="227117"/>
        <a:ext cx="1943861" cy="761349"/>
      </dsp:txXfrm>
    </dsp:sp>
    <dsp:sp modelId="{2C26AAA1-C97A-4C1A-B76C-8468E33B5EA0}">
      <dsp:nvSpPr>
        <dsp:cNvPr id="0" name=""/>
        <dsp:cNvSpPr/>
      </dsp:nvSpPr>
      <dsp:spPr>
        <a:xfrm>
          <a:off x="3232" y="1644453"/>
          <a:ext cx="1943861" cy="2694903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 dirty="0"/>
        </a:p>
      </dsp:txBody>
      <dsp:txXfrm>
        <a:off x="3232" y="1644453"/>
        <a:ext cx="1943861" cy="2694903"/>
      </dsp:txXfrm>
    </dsp:sp>
    <dsp:sp modelId="{619D04B2-20CB-47D0-B148-8A65B511F57E}">
      <dsp:nvSpPr>
        <dsp:cNvPr id="0" name=""/>
        <dsp:cNvSpPr/>
      </dsp:nvSpPr>
      <dsp:spPr>
        <a:xfrm>
          <a:off x="2209301" y="237060"/>
          <a:ext cx="1943861" cy="76134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Targets</a:t>
          </a:r>
          <a:endParaRPr lang="en-US" sz="2100" kern="1200" dirty="0"/>
        </a:p>
      </dsp:txBody>
      <dsp:txXfrm>
        <a:off x="2209301" y="237060"/>
        <a:ext cx="1943861" cy="761349"/>
      </dsp:txXfrm>
    </dsp:sp>
    <dsp:sp modelId="{C100D1F2-BFFC-49B1-86AA-675AB0C80192}">
      <dsp:nvSpPr>
        <dsp:cNvPr id="0" name=""/>
        <dsp:cNvSpPr/>
      </dsp:nvSpPr>
      <dsp:spPr>
        <a:xfrm>
          <a:off x="2219234" y="1644453"/>
          <a:ext cx="1943861" cy="2694903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/>
        </a:p>
      </dsp:txBody>
      <dsp:txXfrm>
        <a:off x="2219234" y="1644453"/>
        <a:ext cx="1943861" cy="2694903"/>
      </dsp:txXfrm>
    </dsp:sp>
    <dsp:sp modelId="{C36BE3F3-4C97-4D1A-A4B0-D5C0C428479B}">
      <dsp:nvSpPr>
        <dsp:cNvPr id="0" name=""/>
        <dsp:cNvSpPr/>
      </dsp:nvSpPr>
      <dsp:spPr>
        <a:xfrm>
          <a:off x="4415350" y="237060"/>
          <a:ext cx="1943861" cy="76134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Immediate Outcomes</a:t>
          </a:r>
          <a:endParaRPr lang="en-US" sz="2100" kern="1200" dirty="0"/>
        </a:p>
      </dsp:txBody>
      <dsp:txXfrm>
        <a:off x="4415350" y="237060"/>
        <a:ext cx="1943861" cy="761349"/>
      </dsp:txXfrm>
    </dsp:sp>
    <dsp:sp modelId="{9474BBA4-31BA-4686-B061-D55B24CC030B}">
      <dsp:nvSpPr>
        <dsp:cNvPr id="0" name=""/>
        <dsp:cNvSpPr/>
      </dsp:nvSpPr>
      <dsp:spPr>
        <a:xfrm>
          <a:off x="4435236" y="1644453"/>
          <a:ext cx="1943861" cy="2694903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 dirty="0"/>
        </a:p>
      </dsp:txBody>
      <dsp:txXfrm>
        <a:off x="4435236" y="1644453"/>
        <a:ext cx="1943861" cy="2694903"/>
      </dsp:txXfrm>
    </dsp:sp>
    <dsp:sp modelId="{431E8E9D-B41F-4A68-93AF-0B33BB01A37C}">
      <dsp:nvSpPr>
        <dsp:cNvPr id="0" name=""/>
        <dsp:cNvSpPr/>
      </dsp:nvSpPr>
      <dsp:spPr>
        <a:xfrm>
          <a:off x="6654464" y="246996"/>
          <a:ext cx="1943861" cy="76134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Long Term Outcomes</a:t>
          </a:r>
          <a:endParaRPr lang="en-US" sz="2100" kern="1200" dirty="0"/>
        </a:p>
      </dsp:txBody>
      <dsp:txXfrm>
        <a:off x="6654464" y="246996"/>
        <a:ext cx="1943861" cy="761349"/>
      </dsp:txXfrm>
    </dsp:sp>
    <dsp:sp modelId="{66BFED2B-6196-46C7-967D-20F68515F052}">
      <dsp:nvSpPr>
        <dsp:cNvPr id="0" name=""/>
        <dsp:cNvSpPr/>
      </dsp:nvSpPr>
      <dsp:spPr>
        <a:xfrm>
          <a:off x="6651238" y="1644453"/>
          <a:ext cx="1943861" cy="2694903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Text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Text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text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Text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Text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Text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text</a:t>
          </a:r>
          <a:endParaRPr lang="en-US" sz="2100" kern="1200" dirty="0"/>
        </a:p>
      </dsp:txBody>
      <dsp:txXfrm>
        <a:off x="6651238" y="1644453"/>
        <a:ext cx="1943861" cy="26949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FE7A94-48D0-48CC-85D4-ADFA7EBA3E9F}">
      <dsp:nvSpPr>
        <dsp:cNvPr id="0" name=""/>
        <dsp:cNvSpPr/>
      </dsp:nvSpPr>
      <dsp:spPr>
        <a:xfrm>
          <a:off x="4030" y="1183622"/>
          <a:ext cx="1545012" cy="61399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Program Components</a:t>
          </a:r>
          <a:endParaRPr lang="en-US" sz="1700" kern="1200" dirty="0"/>
        </a:p>
      </dsp:txBody>
      <dsp:txXfrm>
        <a:off x="4030" y="1183622"/>
        <a:ext cx="1545012" cy="613992"/>
      </dsp:txXfrm>
    </dsp:sp>
    <dsp:sp modelId="{2C26AAA1-C97A-4C1A-B76C-8468E33B5EA0}">
      <dsp:nvSpPr>
        <dsp:cNvPr id="0" name=""/>
        <dsp:cNvSpPr/>
      </dsp:nvSpPr>
      <dsp:spPr>
        <a:xfrm>
          <a:off x="4030" y="1797614"/>
          <a:ext cx="1545012" cy="2181588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/>
        </a:p>
      </dsp:txBody>
      <dsp:txXfrm>
        <a:off x="4030" y="1797614"/>
        <a:ext cx="1545012" cy="2181588"/>
      </dsp:txXfrm>
    </dsp:sp>
    <dsp:sp modelId="{4C7B7A8B-43FF-4DD8-A36E-7A6FD18ADB85}">
      <dsp:nvSpPr>
        <dsp:cNvPr id="0" name=""/>
        <dsp:cNvSpPr/>
      </dsp:nvSpPr>
      <dsp:spPr>
        <a:xfrm>
          <a:off x="1765345" y="1183622"/>
          <a:ext cx="1545012" cy="61399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Intervention Strategies</a:t>
          </a:r>
          <a:endParaRPr lang="en-US" sz="1700" kern="1200" dirty="0"/>
        </a:p>
      </dsp:txBody>
      <dsp:txXfrm>
        <a:off x="1765345" y="1183622"/>
        <a:ext cx="1545012" cy="613992"/>
      </dsp:txXfrm>
    </dsp:sp>
    <dsp:sp modelId="{BF82F8E0-79F2-4C17-B519-1892D272BC26}">
      <dsp:nvSpPr>
        <dsp:cNvPr id="0" name=""/>
        <dsp:cNvSpPr/>
      </dsp:nvSpPr>
      <dsp:spPr>
        <a:xfrm>
          <a:off x="1765345" y="1797614"/>
          <a:ext cx="1545012" cy="2181588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Text</a:t>
          </a:r>
          <a:endParaRPr lang="en-US" sz="1700" kern="1200" dirty="0"/>
        </a:p>
      </dsp:txBody>
      <dsp:txXfrm>
        <a:off x="1765345" y="1797614"/>
        <a:ext cx="1545012" cy="2181588"/>
      </dsp:txXfrm>
    </dsp:sp>
    <dsp:sp modelId="{619D04B2-20CB-47D0-B148-8A65B511F57E}">
      <dsp:nvSpPr>
        <dsp:cNvPr id="0" name=""/>
        <dsp:cNvSpPr/>
      </dsp:nvSpPr>
      <dsp:spPr>
        <a:xfrm>
          <a:off x="3526659" y="1183622"/>
          <a:ext cx="1545012" cy="61399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Targets</a:t>
          </a:r>
          <a:endParaRPr lang="en-US" sz="1700" kern="1200" dirty="0"/>
        </a:p>
      </dsp:txBody>
      <dsp:txXfrm>
        <a:off x="3526659" y="1183622"/>
        <a:ext cx="1545012" cy="613992"/>
      </dsp:txXfrm>
    </dsp:sp>
    <dsp:sp modelId="{C100D1F2-BFFC-49B1-86AA-675AB0C80192}">
      <dsp:nvSpPr>
        <dsp:cNvPr id="0" name=""/>
        <dsp:cNvSpPr/>
      </dsp:nvSpPr>
      <dsp:spPr>
        <a:xfrm>
          <a:off x="3526659" y="1797614"/>
          <a:ext cx="1545012" cy="2181588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/>
        </a:p>
      </dsp:txBody>
      <dsp:txXfrm>
        <a:off x="3526659" y="1797614"/>
        <a:ext cx="1545012" cy="2181588"/>
      </dsp:txXfrm>
    </dsp:sp>
    <dsp:sp modelId="{C36BE3F3-4C97-4D1A-A4B0-D5C0C428479B}">
      <dsp:nvSpPr>
        <dsp:cNvPr id="0" name=""/>
        <dsp:cNvSpPr/>
      </dsp:nvSpPr>
      <dsp:spPr>
        <a:xfrm>
          <a:off x="5287974" y="1183622"/>
          <a:ext cx="1545012" cy="61399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Immediate Outcomes</a:t>
          </a:r>
          <a:endParaRPr lang="en-US" sz="1700" kern="1200" dirty="0"/>
        </a:p>
      </dsp:txBody>
      <dsp:txXfrm>
        <a:off x="5287974" y="1183622"/>
        <a:ext cx="1545012" cy="613992"/>
      </dsp:txXfrm>
    </dsp:sp>
    <dsp:sp modelId="{9474BBA4-31BA-4686-B061-D55B24CC030B}">
      <dsp:nvSpPr>
        <dsp:cNvPr id="0" name=""/>
        <dsp:cNvSpPr/>
      </dsp:nvSpPr>
      <dsp:spPr>
        <a:xfrm>
          <a:off x="5287974" y="1797614"/>
          <a:ext cx="1545012" cy="2181588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 dirty="0"/>
        </a:p>
      </dsp:txBody>
      <dsp:txXfrm>
        <a:off x="5287974" y="1797614"/>
        <a:ext cx="1545012" cy="2181588"/>
      </dsp:txXfrm>
    </dsp:sp>
    <dsp:sp modelId="{431E8E9D-B41F-4A68-93AF-0B33BB01A37C}">
      <dsp:nvSpPr>
        <dsp:cNvPr id="0" name=""/>
        <dsp:cNvSpPr/>
      </dsp:nvSpPr>
      <dsp:spPr>
        <a:xfrm>
          <a:off x="7049288" y="1183622"/>
          <a:ext cx="1545012" cy="61399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Long Term Outcomes</a:t>
          </a:r>
          <a:endParaRPr lang="en-US" sz="1700" kern="1200" dirty="0"/>
        </a:p>
      </dsp:txBody>
      <dsp:txXfrm>
        <a:off x="7049288" y="1183622"/>
        <a:ext cx="1545012" cy="613992"/>
      </dsp:txXfrm>
    </dsp:sp>
    <dsp:sp modelId="{66BFED2B-6196-46C7-967D-20F68515F052}">
      <dsp:nvSpPr>
        <dsp:cNvPr id="0" name=""/>
        <dsp:cNvSpPr/>
      </dsp:nvSpPr>
      <dsp:spPr>
        <a:xfrm>
          <a:off x="7049288" y="1797614"/>
          <a:ext cx="1545012" cy="2181588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Text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Text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text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Text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Text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Text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text</a:t>
          </a:r>
          <a:endParaRPr lang="en-US" sz="1700" kern="1200" dirty="0"/>
        </a:p>
      </dsp:txBody>
      <dsp:txXfrm>
        <a:off x="7049288" y="1797614"/>
        <a:ext cx="1545012" cy="21815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FE7A94-48D0-48CC-85D4-ADFA7EBA3E9F}">
      <dsp:nvSpPr>
        <dsp:cNvPr id="0" name=""/>
        <dsp:cNvSpPr/>
      </dsp:nvSpPr>
      <dsp:spPr>
        <a:xfrm>
          <a:off x="4030" y="688294"/>
          <a:ext cx="1545012" cy="57870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Program Components</a:t>
          </a:r>
          <a:endParaRPr lang="en-US" sz="1600" kern="1200" dirty="0"/>
        </a:p>
      </dsp:txBody>
      <dsp:txXfrm>
        <a:off x="4030" y="688294"/>
        <a:ext cx="1545012" cy="578703"/>
      </dsp:txXfrm>
    </dsp:sp>
    <dsp:sp modelId="{2C26AAA1-C97A-4C1A-B76C-8468E33B5EA0}">
      <dsp:nvSpPr>
        <dsp:cNvPr id="0" name=""/>
        <dsp:cNvSpPr/>
      </dsp:nvSpPr>
      <dsp:spPr>
        <a:xfrm>
          <a:off x="4030" y="1266998"/>
          <a:ext cx="1545012" cy="3207532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Include Broad Program Components or Techniques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Include Program Delivery Model (Target Age, # weeks, </a:t>
          </a:r>
          <a:r>
            <a:rPr lang="en-US" sz="1600" kern="1200" dirty="0" err="1" smtClean="0"/>
            <a:t>etc</a:t>
          </a:r>
          <a:r>
            <a:rPr lang="en-US" sz="1600" kern="1200" dirty="0" smtClean="0"/>
            <a:t>)</a:t>
          </a:r>
          <a:endParaRPr lang="en-US" sz="1600" kern="1200" dirty="0"/>
        </a:p>
      </dsp:txBody>
      <dsp:txXfrm>
        <a:off x="4030" y="1266998"/>
        <a:ext cx="1545012" cy="3207532"/>
      </dsp:txXfrm>
    </dsp:sp>
    <dsp:sp modelId="{4C7B7A8B-43FF-4DD8-A36E-7A6FD18ADB85}">
      <dsp:nvSpPr>
        <dsp:cNvPr id="0" name=""/>
        <dsp:cNvSpPr/>
      </dsp:nvSpPr>
      <dsp:spPr>
        <a:xfrm>
          <a:off x="1765345" y="688294"/>
          <a:ext cx="1545012" cy="57870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Intervention Strategies</a:t>
          </a:r>
          <a:endParaRPr lang="en-US" sz="1600" kern="1200" dirty="0"/>
        </a:p>
      </dsp:txBody>
      <dsp:txXfrm>
        <a:off x="1765345" y="688294"/>
        <a:ext cx="1545012" cy="578703"/>
      </dsp:txXfrm>
    </dsp:sp>
    <dsp:sp modelId="{BF82F8E0-79F2-4C17-B519-1892D272BC26}">
      <dsp:nvSpPr>
        <dsp:cNvPr id="0" name=""/>
        <dsp:cNvSpPr/>
      </dsp:nvSpPr>
      <dsp:spPr>
        <a:xfrm>
          <a:off x="1765345" y="1266998"/>
          <a:ext cx="1545012" cy="3207532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Focus on what is being done with the individual receiving services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Specific Strategies, Modalities, Methods, techniques to accomplish goals</a:t>
          </a:r>
          <a:endParaRPr lang="en-US" sz="1600" kern="1200" dirty="0"/>
        </a:p>
      </dsp:txBody>
      <dsp:txXfrm>
        <a:off x="1765345" y="1266998"/>
        <a:ext cx="1545012" cy="3207532"/>
      </dsp:txXfrm>
    </dsp:sp>
    <dsp:sp modelId="{619D04B2-20CB-47D0-B148-8A65B511F57E}">
      <dsp:nvSpPr>
        <dsp:cNvPr id="0" name=""/>
        <dsp:cNvSpPr/>
      </dsp:nvSpPr>
      <dsp:spPr>
        <a:xfrm>
          <a:off x="3526659" y="688294"/>
          <a:ext cx="1545012" cy="57870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Targets</a:t>
          </a:r>
          <a:endParaRPr lang="en-US" sz="1600" kern="1200" dirty="0"/>
        </a:p>
      </dsp:txBody>
      <dsp:txXfrm>
        <a:off x="3526659" y="688294"/>
        <a:ext cx="1545012" cy="578703"/>
      </dsp:txXfrm>
    </dsp:sp>
    <dsp:sp modelId="{C100D1F2-BFFC-49B1-86AA-675AB0C80192}">
      <dsp:nvSpPr>
        <dsp:cNvPr id="0" name=""/>
        <dsp:cNvSpPr/>
      </dsp:nvSpPr>
      <dsp:spPr>
        <a:xfrm>
          <a:off x="3526659" y="1266998"/>
          <a:ext cx="1545012" cy="3207532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What behaviors are you targeting?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Include Risk and Protective Factors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Include YASI criminogenic risk factors</a:t>
          </a:r>
          <a:endParaRPr lang="en-US" sz="1600" kern="1200" dirty="0"/>
        </a:p>
      </dsp:txBody>
      <dsp:txXfrm>
        <a:off x="3526659" y="1266998"/>
        <a:ext cx="1545012" cy="3207532"/>
      </dsp:txXfrm>
    </dsp:sp>
    <dsp:sp modelId="{C36BE3F3-4C97-4D1A-A4B0-D5C0C428479B}">
      <dsp:nvSpPr>
        <dsp:cNvPr id="0" name=""/>
        <dsp:cNvSpPr/>
      </dsp:nvSpPr>
      <dsp:spPr>
        <a:xfrm>
          <a:off x="5287974" y="688294"/>
          <a:ext cx="1545012" cy="57870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Immediate Outcomes</a:t>
          </a:r>
          <a:endParaRPr lang="en-US" sz="1600" kern="1200" dirty="0"/>
        </a:p>
      </dsp:txBody>
      <dsp:txXfrm>
        <a:off x="5287974" y="688294"/>
        <a:ext cx="1545012" cy="578703"/>
      </dsp:txXfrm>
    </dsp:sp>
    <dsp:sp modelId="{9474BBA4-31BA-4686-B061-D55B24CC030B}">
      <dsp:nvSpPr>
        <dsp:cNvPr id="0" name=""/>
        <dsp:cNvSpPr/>
      </dsp:nvSpPr>
      <dsp:spPr>
        <a:xfrm>
          <a:off x="5287974" y="1266998"/>
          <a:ext cx="1545012" cy="3207532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Targeted Outcomes the program is designed to impact immediately following program completion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</dsp:txBody>
      <dsp:txXfrm>
        <a:off x="5287974" y="1266998"/>
        <a:ext cx="1545012" cy="3207532"/>
      </dsp:txXfrm>
    </dsp:sp>
    <dsp:sp modelId="{431E8E9D-B41F-4A68-93AF-0B33BB01A37C}">
      <dsp:nvSpPr>
        <dsp:cNvPr id="0" name=""/>
        <dsp:cNvSpPr/>
      </dsp:nvSpPr>
      <dsp:spPr>
        <a:xfrm>
          <a:off x="7049288" y="688294"/>
          <a:ext cx="1545012" cy="57870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Long Term Outcomes</a:t>
          </a:r>
          <a:endParaRPr lang="en-US" sz="1600" kern="1200" dirty="0"/>
        </a:p>
      </dsp:txBody>
      <dsp:txXfrm>
        <a:off x="7049288" y="688294"/>
        <a:ext cx="1545012" cy="578703"/>
      </dsp:txXfrm>
    </dsp:sp>
    <dsp:sp modelId="{66BFED2B-6196-46C7-967D-20F68515F052}">
      <dsp:nvSpPr>
        <dsp:cNvPr id="0" name=""/>
        <dsp:cNvSpPr/>
      </dsp:nvSpPr>
      <dsp:spPr>
        <a:xfrm>
          <a:off x="7049288" y="1266998"/>
          <a:ext cx="1545012" cy="3207532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Outcomes impacted by the program months / years following program completion that have been demonstrated by  research</a:t>
          </a:r>
          <a:endParaRPr lang="en-US" sz="1600" kern="1200" dirty="0"/>
        </a:p>
      </dsp:txBody>
      <dsp:txXfrm>
        <a:off x="7049288" y="1266998"/>
        <a:ext cx="1545012" cy="32075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6BD6-04E9-428E-8619-CBE92ED1B190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0395-19A1-489D-B91C-B076FE001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58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6BD6-04E9-428E-8619-CBE92ED1B190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0395-19A1-489D-B91C-B076FE001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62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6BD6-04E9-428E-8619-CBE92ED1B190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0395-19A1-489D-B91C-B076FE001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49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6BD6-04E9-428E-8619-CBE92ED1B190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0395-19A1-489D-B91C-B076FE001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50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6BD6-04E9-428E-8619-CBE92ED1B190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0395-19A1-489D-B91C-B076FE001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65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6BD6-04E9-428E-8619-CBE92ED1B190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0395-19A1-489D-B91C-B076FE001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616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6BD6-04E9-428E-8619-CBE92ED1B190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0395-19A1-489D-B91C-B076FE001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60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6BD6-04E9-428E-8619-CBE92ED1B190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0395-19A1-489D-B91C-B076FE001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59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6BD6-04E9-428E-8619-CBE92ED1B190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0395-19A1-489D-B91C-B076FE001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11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6BD6-04E9-428E-8619-CBE92ED1B190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0395-19A1-489D-B91C-B076FE001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101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6BD6-04E9-428E-8619-CBE92ED1B190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0395-19A1-489D-B91C-B076FE001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55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F6BD6-04E9-428E-8619-CBE92ED1B190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E0395-19A1-489D-B91C-B076FE001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997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6726" y="255494"/>
            <a:ext cx="8598333" cy="1116106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Agency Name and/or </a:t>
            </a:r>
            <a:r>
              <a:rPr lang="en-US" dirty="0" smtClean="0"/>
              <a:t>Program/Model</a:t>
            </a:r>
            <a:endParaRPr lang="en-US" dirty="0" smtClean="0"/>
          </a:p>
          <a:p>
            <a:pPr algn="ctr"/>
            <a:r>
              <a:rPr lang="en-US" dirty="0" smtClean="0"/>
              <a:t>(Overview)</a:t>
            </a:r>
          </a:p>
          <a:p>
            <a:pPr algn="ctr"/>
            <a:endParaRPr lang="en-US" sz="500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572199337"/>
              </p:ext>
            </p:extLst>
          </p:nvPr>
        </p:nvGraphicFramePr>
        <p:xfrm>
          <a:off x="276726" y="1396999"/>
          <a:ext cx="8598332" cy="5222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7870" y="6072809"/>
            <a:ext cx="8418443" cy="496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63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6726" y="255495"/>
            <a:ext cx="8598333" cy="320976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Agency Name and/or </a:t>
            </a:r>
            <a:r>
              <a:rPr lang="en-US" dirty="0" smtClean="0"/>
              <a:t>Program/Model</a:t>
            </a:r>
            <a:endParaRPr lang="en-US" sz="500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97702767"/>
              </p:ext>
            </p:extLst>
          </p:nvPr>
        </p:nvGraphicFramePr>
        <p:xfrm>
          <a:off x="276726" y="1397000"/>
          <a:ext cx="8598332" cy="5162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32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492016176"/>
              </p:ext>
            </p:extLst>
          </p:nvPr>
        </p:nvGraphicFramePr>
        <p:xfrm>
          <a:off x="276726" y="1397000"/>
          <a:ext cx="8598332" cy="5162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276726" y="255494"/>
            <a:ext cx="8598333" cy="1116106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Descriptions for page 2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905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431B086ED2D2459CF416F0F46611AB" ma:contentTypeVersion="12" ma:contentTypeDescription="Create a new document." ma:contentTypeScope="" ma:versionID="293b284e6ceb1581fe56c208f47c8069">
  <xsd:schema xmlns:xsd="http://www.w3.org/2001/XMLSchema" xmlns:xs="http://www.w3.org/2001/XMLSchema" xmlns:p="http://schemas.microsoft.com/office/2006/metadata/properties" xmlns:ns2="c9a73c41-b096-49b0-bacb-8ecdf3f2d706" xmlns:ns3="36b42115-adc9-49a0-bd87-ceec00618027" targetNamespace="http://schemas.microsoft.com/office/2006/metadata/properties" ma:root="true" ma:fieldsID="030b3f861e1e91ce5685ab1df6d4212d" ns2:_="" ns3:_="">
    <xsd:import namespace="c9a73c41-b096-49b0-bacb-8ecdf3f2d706"/>
    <xsd:import namespace="36b42115-adc9-49a0-bd87-ceec006180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a73c41-b096-49b0-bacb-8ecdf3f2d7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b42115-adc9-49a0-bd87-ceec0061802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06DE8E8-3588-4E38-8C65-844854672374}"/>
</file>

<file path=customXml/itemProps2.xml><?xml version="1.0" encoding="utf-8"?>
<ds:datastoreItem xmlns:ds="http://schemas.openxmlformats.org/officeDocument/2006/customXml" ds:itemID="{4331ED14-21A1-441F-AF65-607D53FF9E77}"/>
</file>

<file path=customXml/itemProps3.xml><?xml version="1.0" encoding="utf-8"?>
<ds:datastoreItem xmlns:ds="http://schemas.openxmlformats.org/officeDocument/2006/customXml" ds:itemID="{370A6C15-1998-4760-8A2A-2B644911D1F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</TotalTime>
  <Words>144</Words>
  <Application>Microsoft Office PowerPoint</Application>
  <PresentationFormat>On-screen Show (4:3)</PresentationFormat>
  <Paragraphs>42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Stinnett</dc:creator>
  <cp:lastModifiedBy>Korah Schaffert Skuce</cp:lastModifiedBy>
  <cp:revision>31</cp:revision>
  <dcterms:created xsi:type="dcterms:W3CDTF">2018-12-20T03:30:01Z</dcterms:created>
  <dcterms:modified xsi:type="dcterms:W3CDTF">2019-03-16T14:17:22Z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0x01010026431B086ED2D2459CF416F0F46611AB</vt:lpwstr>
  </property>
</Properties>
</file>